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3" r:id="rId1"/>
  </p:sldMasterIdLst>
  <p:notesMasterIdLst>
    <p:notesMasterId r:id="rId21"/>
  </p:notesMasterIdLst>
  <p:sldIdLst>
    <p:sldId id="284" r:id="rId2"/>
    <p:sldId id="1194" r:id="rId3"/>
    <p:sldId id="1249" r:id="rId4"/>
    <p:sldId id="1244" r:id="rId5"/>
    <p:sldId id="1243" r:id="rId6"/>
    <p:sldId id="1217" r:id="rId7"/>
    <p:sldId id="1246" r:id="rId8"/>
    <p:sldId id="1247" r:id="rId9"/>
    <p:sldId id="1248" r:id="rId10"/>
    <p:sldId id="1231" r:id="rId11"/>
    <p:sldId id="1213" r:id="rId12"/>
    <p:sldId id="1250" r:id="rId13"/>
    <p:sldId id="1252" r:id="rId14"/>
    <p:sldId id="1251" r:id="rId15"/>
    <p:sldId id="1253" r:id="rId16"/>
    <p:sldId id="1254" r:id="rId17"/>
    <p:sldId id="1212" r:id="rId18"/>
    <p:sldId id="1223" r:id="rId19"/>
    <p:sldId id="1199" r:id="rId20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792B"/>
    <a:srgbClr val="FEAB23"/>
    <a:srgbClr val="FFB624"/>
    <a:srgbClr val="FEB724"/>
    <a:srgbClr val="FFB322"/>
    <a:srgbClr val="FFB224"/>
    <a:srgbClr val="FDB022"/>
    <a:srgbClr val="DE6629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2E29FE-4E19-4672-A424-2CD4B7EFA531}" v="8" dt="2022-05-25T07:21:31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44" autoAdjust="0"/>
    <p:restoredTop sz="88693" autoAdjust="0"/>
  </p:normalViewPr>
  <p:slideViewPr>
    <p:cSldViewPr>
      <p:cViewPr varScale="1">
        <p:scale>
          <a:sx n="76" d="100"/>
          <a:sy n="76" d="100"/>
        </p:scale>
        <p:origin x="166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tel Haim-Cohen" userId="92941503-7fd7-4a8a-acbf-c997623644b9" providerId="ADAL" clId="{E7D87E68-4E9F-4B46-A9A2-44D7637A4FE0}"/>
    <pc:docChg chg="undo redo custSel addSld delSld modSld sldOrd">
      <pc:chgData name="Batel Haim-Cohen" userId="92941503-7fd7-4a8a-acbf-c997623644b9" providerId="ADAL" clId="{E7D87E68-4E9F-4B46-A9A2-44D7637A4FE0}" dt="2022-03-15T11:30:08.108" v="3308" actId="20577"/>
      <pc:docMkLst>
        <pc:docMk/>
      </pc:docMkLst>
      <pc:sldChg chg="modTransition modNotesTx">
        <pc:chgData name="Batel Haim-Cohen" userId="92941503-7fd7-4a8a-acbf-c997623644b9" providerId="ADAL" clId="{E7D87E68-4E9F-4B46-A9A2-44D7637A4FE0}" dt="2022-03-07T11:05:27.762" v="2361"/>
        <pc:sldMkLst>
          <pc:docMk/>
          <pc:sldMk cId="0" sldId="284"/>
        </pc:sldMkLst>
      </pc:sldChg>
      <pc:sldChg chg="modSp mod modTransition">
        <pc:chgData name="Batel Haim-Cohen" userId="92941503-7fd7-4a8a-acbf-c997623644b9" providerId="ADAL" clId="{E7D87E68-4E9F-4B46-A9A2-44D7637A4FE0}" dt="2022-03-15T11:30:08.108" v="3308" actId="20577"/>
        <pc:sldMkLst>
          <pc:docMk/>
          <pc:sldMk cId="3902883847" sldId="1194"/>
        </pc:sldMkLst>
        <pc:spChg chg="mod">
          <ac:chgData name="Batel Haim-Cohen" userId="92941503-7fd7-4a8a-acbf-c997623644b9" providerId="ADAL" clId="{E7D87E68-4E9F-4B46-A9A2-44D7637A4FE0}" dt="2022-03-06T09:22:23.363" v="40" actId="20577"/>
          <ac:spMkLst>
            <pc:docMk/>
            <pc:sldMk cId="3902883847" sldId="1194"/>
            <ac:spMk id="6" creationId="{22775AC8-4EF8-4063-9E84-1EE70F96DD39}"/>
          </ac:spMkLst>
        </pc:spChg>
        <pc:graphicFrameChg chg="mod">
          <ac:chgData name="Batel Haim-Cohen" userId="92941503-7fd7-4a8a-acbf-c997623644b9" providerId="ADAL" clId="{E7D87E68-4E9F-4B46-A9A2-44D7637A4FE0}" dt="2022-03-15T11:30:08.108" v="3308" actId="20577"/>
          <ac:graphicFrameMkLst>
            <pc:docMk/>
            <pc:sldMk cId="3902883847" sldId="1194"/>
            <ac:graphicFrameMk id="4" creationId="{C9E5FB1B-03CF-4B9C-BE20-B38DDBABA217}"/>
          </ac:graphicFrameMkLst>
        </pc:graphicFrameChg>
      </pc:sldChg>
      <pc:sldChg chg="del ord modTransition">
        <pc:chgData name="Batel Haim-Cohen" userId="92941503-7fd7-4a8a-acbf-c997623644b9" providerId="ADAL" clId="{E7D87E68-4E9F-4B46-A9A2-44D7637A4FE0}" dt="2022-03-08T07:49:33.705" v="3218" actId="47"/>
        <pc:sldMkLst>
          <pc:docMk/>
          <pc:sldMk cId="1668682750" sldId="1195"/>
        </pc:sldMkLst>
      </pc:sldChg>
      <pc:sldChg chg="delSp modSp mod modTransition">
        <pc:chgData name="Batel Haim-Cohen" userId="92941503-7fd7-4a8a-acbf-c997623644b9" providerId="ADAL" clId="{E7D87E68-4E9F-4B46-A9A2-44D7637A4FE0}" dt="2022-03-08T13:17:59.266" v="3252" actId="20577"/>
        <pc:sldMkLst>
          <pc:docMk/>
          <pc:sldMk cId="1703887969" sldId="1199"/>
        </pc:sldMkLst>
        <pc:spChg chg="mod">
          <ac:chgData name="Batel Haim-Cohen" userId="92941503-7fd7-4a8a-acbf-c997623644b9" providerId="ADAL" clId="{E7D87E68-4E9F-4B46-A9A2-44D7637A4FE0}" dt="2022-03-08T13:17:59.266" v="3252" actId="20577"/>
          <ac:spMkLst>
            <pc:docMk/>
            <pc:sldMk cId="1703887969" sldId="1199"/>
            <ac:spMk id="2" creationId="{732B45F5-AF99-4AA6-A949-E4FC8E927BD0}"/>
          </ac:spMkLst>
        </pc:spChg>
        <pc:picChg chg="del">
          <ac:chgData name="Batel Haim-Cohen" userId="92941503-7fd7-4a8a-acbf-c997623644b9" providerId="ADAL" clId="{E7D87E68-4E9F-4B46-A9A2-44D7637A4FE0}" dt="2022-03-07T11:13:06.980" v="2403" actId="478"/>
          <ac:picMkLst>
            <pc:docMk/>
            <pc:sldMk cId="1703887969" sldId="1199"/>
            <ac:picMk id="1026" creationId="{257D3366-55D2-4AFC-A1EC-9E374B5EAEB4}"/>
          </ac:picMkLst>
        </pc:picChg>
      </pc:sldChg>
      <pc:sldChg chg="del ord modTransition">
        <pc:chgData name="Batel Haim-Cohen" userId="92941503-7fd7-4a8a-acbf-c997623644b9" providerId="ADAL" clId="{E7D87E68-4E9F-4B46-A9A2-44D7637A4FE0}" dt="2022-03-08T07:41:46.691" v="3176" actId="47"/>
        <pc:sldMkLst>
          <pc:docMk/>
          <pc:sldMk cId="3598261958" sldId="1200"/>
        </pc:sldMkLst>
      </pc:sldChg>
      <pc:sldChg chg="del ord modTransition">
        <pc:chgData name="Batel Haim-Cohen" userId="92941503-7fd7-4a8a-acbf-c997623644b9" providerId="ADAL" clId="{E7D87E68-4E9F-4B46-A9A2-44D7637A4FE0}" dt="2022-03-08T07:49:36.863" v="3219" actId="47"/>
        <pc:sldMkLst>
          <pc:docMk/>
          <pc:sldMk cId="1360482661" sldId="1201"/>
        </pc:sldMkLst>
      </pc:sldChg>
      <pc:sldChg chg="addSp delSp modSp mod or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786301580" sldId="1205"/>
        </pc:sldMkLst>
        <pc:spChg chg="mod">
          <ac:chgData name="Batel Haim-Cohen" userId="92941503-7fd7-4a8a-acbf-c997623644b9" providerId="ADAL" clId="{E7D87E68-4E9F-4B46-A9A2-44D7637A4FE0}" dt="2022-03-06T10:16:07.352" v="450" actId="20577"/>
          <ac:spMkLst>
            <pc:docMk/>
            <pc:sldMk cId="786301580" sldId="1205"/>
            <ac:spMk id="2" creationId="{2A54DD86-009C-444A-9156-452E2387AD8C}"/>
          </ac:spMkLst>
        </pc:spChg>
        <pc:spChg chg="mod">
          <ac:chgData name="Batel Haim-Cohen" userId="92941503-7fd7-4a8a-acbf-c997623644b9" providerId="ADAL" clId="{E7D87E68-4E9F-4B46-A9A2-44D7637A4FE0}" dt="2022-03-06T10:10:45.730" v="364" actId="14100"/>
          <ac:spMkLst>
            <pc:docMk/>
            <pc:sldMk cId="786301580" sldId="1205"/>
            <ac:spMk id="3" creationId="{41941B4A-826F-402A-8024-9B1C6E3C51E4}"/>
          </ac:spMkLst>
        </pc:spChg>
        <pc:spChg chg="add mod">
          <ac:chgData name="Batel Haim-Cohen" userId="92941503-7fd7-4a8a-acbf-c997623644b9" providerId="ADAL" clId="{E7D87E68-4E9F-4B46-A9A2-44D7637A4FE0}" dt="2022-03-06T12:04:08.800" v="1642" actId="20577"/>
          <ac:spMkLst>
            <pc:docMk/>
            <pc:sldMk cId="786301580" sldId="1205"/>
            <ac:spMk id="5" creationId="{B341CD94-43B8-4D7A-9A69-463B7142AA79}"/>
          </ac:spMkLst>
        </pc:spChg>
        <pc:picChg chg="add del mod">
          <ac:chgData name="Batel Haim-Cohen" userId="92941503-7fd7-4a8a-acbf-c997623644b9" providerId="ADAL" clId="{E7D87E68-4E9F-4B46-A9A2-44D7637A4FE0}" dt="2022-03-06T10:08:11.586" v="323" actId="478"/>
          <ac:picMkLst>
            <pc:docMk/>
            <pc:sldMk cId="786301580" sldId="1205"/>
            <ac:picMk id="4" creationId="{53A357DE-D202-428E-AE12-9403982E1A57}"/>
          </ac:picMkLst>
        </pc:picChg>
        <pc:picChg chg="add del mod">
          <ac:chgData name="Batel Haim-Cohen" userId="92941503-7fd7-4a8a-acbf-c997623644b9" providerId="ADAL" clId="{E7D87E68-4E9F-4B46-A9A2-44D7637A4FE0}" dt="2022-03-06T10:12:48.585" v="395" actId="478"/>
          <ac:picMkLst>
            <pc:docMk/>
            <pc:sldMk cId="786301580" sldId="1205"/>
            <ac:picMk id="2050" creationId="{C5129B74-0476-48C7-83E3-B239944DB7B9}"/>
          </ac:picMkLst>
        </pc:picChg>
        <pc:picChg chg="add mod">
          <ac:chgData name="Batel Haim-Cohen" userId="92941503-7fd7-4a8a-acbf-c997623644b9" providerId="ADAL" clId="{E7D87E68-4E9F-4B46-A9A2-44D7637A4FE0}" dt="2022-03-06T10:13:45.933" v="408" actId="12788"/>
          <ac:picMkLst>
            <pc:docMk/>
            <pc:sldMk cId="786301580" sldId="1205"/>
            <ac:picMk id="2052" creationId="{16728565-5DD3-46D7-B2B2-0BFC5B589D59}"/>
          </ac:picMkLst>
        </pc:picChg>
        <pc:picChg chg="add mod">
          <ac:chgData name="Batel Haim-Cohen" userId="92941503-7fd7-4a8a-acbf-c997623644b9" providerId="ADAL" clId="{E7D87E68-4E9F-4B46-A9A2-44D7637A4FE0}" dt="2022-03-06T10:13:45.933" v="408" actId="12788"/>
          <ac:picMkLst>
            <pc:docMk/>
            <pc:sldMk cId="786301580" sldId="1205"/>
            <ac:picMk id="2054" creationId="{4F02D6AC-E60C-41B9-8413-5D4BB8933C67}"/>
          </ac:picMkLst>
        </pc:picChg>
        <pc:picChg chg="add mod">
          <ac:chgData name="Batel Haim-Cohen" userId="92941503-7fd7-4a8a-acbf-c997623644b9" providerId="ADAL" clId="{E7D87E68-4E9F-4B46-A9A2-44D7637A4FE0}" dt="2022-03-06T10:13:45.933" v="408" actId="12788"/>
          <ac:picMkLst>
            <pc:docMk/>
            <pc:sldMk cId="786301580" sldId="1205"/>
            <ac:picMk id="2056" creationId="{01F80D88-C6BA-4F59-B581-D4A381C205C1}"/>
          </ac:picMkLst>
        </pc:picChg>
      </pc:sldChg>
      <pc:sldChg chg="delSp modSp mod ord modTransition modNotesTx">
        <pc:chgData name="Batel Haim-Cohen" userId="92941503-7fd7-4a8a-acbf-c997623644b9" providerId="ADAL" clId="{E7D87E68-4E9F-4B46-A9A2-44D7637A4FE0}" dt="2022-03-08T07:51:06.142" v="3228"/>
        <pc:sldMkLst>
          <pc:docMk/>
          <pc:sldMk cId="3727781504" sldId="1207"/>
        </pc:sldMkLst>
        <pc:spChg chg="mod">
          <ac:chgData name="Batel Haim-Cohen" userId="92941503-7fd7-4a8a-acbf-c997623644b9" providerId="ADAL" clId="{E7D87E68-4E9F-4B46-A9A2-44D7637A4FE0}" dt="2022-03-08T07:51:06.142" v="3228"/>
          <ac:spMkLst>
            <pc:docMk/>
            <pc:sldMk cId="3727781504" sldId="1207"/>
            <ac:spMk id="3" creationId="{F43BFC3B-EE98-458D-97E7-158D62A330A0}"/>
          </ac:spMkLst>
        </pc:spChg>
        <pc:picChg chg="del">
          <ac:chgData name="Batel Haim-Cohen" userId="92941503-7fd7-4a8a-acbf-c997623644b9" providerId="ADAL" clId="{E7D87E68-4E9F-4B46-A9A2-44D7637A4FE0}" dt="2022-03-06T10:23:38.406" v="609" actId="21"/>
          <ac:picMkLst>
            <pc:docMk/>
            <pc:sldMk cId="3727781504" sldId="1207"/>
            <ac:picMk id="5" creationId="{1FEA5751-28A1-42F7-BAC9-5D218809BBF2}"/>
          </ac:picMkLst>
        </pc:picChg>
      </pc:sldChg>
      <pc:sldChg chg="addSp delSp modSp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883262222" sldId="1208"/>
        </pc:sldMkLst>
        <pc:spChg chg="del">
          <ac:chgData name="Batel Haim-Cohen" userId="92941503-7fd7-4a8a-acbf-c997623644b9" providerId="ADAL" clId="{E7D87E68-4E9F-4B46-A9A2-44D7637A4FE0}" dt="2022-03-07T10:00:26.720" v="2218" actId="478"/>
          <ac:spMkLst>
            <pc:docMk/>
            <pc:sldMk cId="883262222" sldId="1208"/>
            <ac:spMk id="2" creationId="{C37916FF-C628-4F0B-AB90-5B53A6EFA85A}"/>
          </ac:spMkLst>
        </pc:spChg>
        <pc:spChg chg="add del mod">
          <ac:chgData name="Batel Haim-Cohen" userId="92941503-7fd7-4a8a-acbf-c997623644b9" providerId="ADAL" clId="{E7D87E68-4E9F-4B46-A9A2-44D7637A4FE0}" dt="2022-03-07T10:00:29.590" v="2219" actId="478"/>
          <ac:spMkLst>
            <pc:docMk/>
            <pc:sldMk cId="883262222" sldId="1208"/>
            <ac:spMk id="4" creationId="{B04D5BBB-36BD-4582-9475-64C121E92222}"/>
          </ac:spMkLst>
        </pc:spChg>
        <pc:spChg chg="add mod">
          <ac:chgData name="Batel Haim-Cohen" userId="92941503-7fd7-4a8a-acbf-c997623644b9" providerId="ADAL" clId="{E7D87E68-4E9F-4B46-A9A2-44D7637A4FE0}" dt="2022-03-07T10:00:35.463" v="2233" actId="20577"/>
          <ac:spMkLst>
            <pc:docMk/>
            <pc:sldMk cId="883262222" sldId="1208"/>
            <ac:spMk id="8" creationId="{0CF9A253-4986-47B6-92D9-7D2234A663E6}"/>
          </ac:spMkLst>
        </pc:spChg>
        <pc:picChg chg="mod">
          <ac:chgData name="Batel Haim-Cohen" userId="92941503-7fd7-4a8a-acbf-c997623644b9" providerId="ADAL" clId="{E7D87E68-4E9F-4B46-A9A2-44D7637A4FE0}" dt="2022-03-07T10:00:42.450" v="2234" actId="1037"/>
          <ac:picMkLst>
            <pc:docMk/>
            <pc:sldMk cId="883262222" sldId="1208"/>
            <ac:picMk id="5" creationId="{AAABB78A-722A-43CF-967A-92E9C41AC00E}"/>
          </ac:picMkLst>
        </pc:picChg>
        <pc:picChg chg="mod">
          <ac:chgData name="Batel Haim-Cohen" userId="92941503-7fd7-4a8a-acbf-c997623644b9" providerId="ADAL" clId="{E7D87E68-4E9F-4B46-A9A2-44D7637A4FE0}" dt="2022-03-07T10:00:46.393" v="2235" actId="1037"/>
          <ac:picMkLst>
            <pc:docMk/>
            <pc:sldMk cId="883262222" sldId="1208"/>
            <ac:picMk id="7" creationId="{389BA5FA-16E0-40CD-9018-61FD22006A0A}"/>
          </ac:picMkLst>
        </pc:picChg>
      </pc:sldChg>
      <pc:sldChg chg="addSp delSp modSp del mod">
        <pc:chgData name="Batel Haim-Cohen" userId="92941503-7fd7-4a8a-acbf-c997623644b9" providerId="ADAL" clId="{E7D87E68-4E9F-4B46-A9A2-44D7637A4FE0}" dt="2022-03-07T10:03:08.290" v="2241" actId="47"/>
        <pc:sldMkLst>
          <pc:docMk/>
          <pc:sldMk cId="756074295" sldId="1209"/>
        </pc:sldMkLst>
        <pc:spChg chg="del mod">
          <ac:chgData name="Batel Haim-Cohen" userId="92941503-7fd7-4a8a-acbf-c997623644b9" providerId="ADAL" clId="{E7D87E68-4E9F-4B46-A9A2-44D7637A4FE0}" dt="2022-03-06T11:10:58.989" v="640" actId="478"/>
          <ac:spMkLst>
            <pc:docMk/>
            <pc:sldMk cId="756074295" sldId="1209"/>
            <ac:spMk id="2" creationId="{C37916FF-C628-4F0B-AB90-5B53A6EFA85A}"/>
          </ac:spMkLst>
        </pc:spChg>
        <pc:spChg chg="add del mod">
          <ac:chgData name="Batel Haim-Cohen" userId="92941503-7fd7-4a8a-acbf-c997623644b9" providerId="ADAL" clId="{E7D87E68-4E9F-4B46-A9A2-44D7637A4FE0}" dt="2022-03-06T11:11:01.391" v="641" actId="478"/>
          <ac:spMkLst>
            <pc:docMk/>
            <pc:sldMk cId="756074295" sldId="1209"/>
            <ac:spMk id="4" creationId="{5B9AA1CE-70EE-4177-9EDB-AD4D86FE134F}"/>
          </ac:spMkLst>
        </pc:spChg>
        <pc:spChg chg="add mod">
          <ac:chgData name="Batel Haim-Cohen" userId="92941503-7fd7-4a8a-acbf-c997623644b9" providerId="ADAL" clId="{E7D87E68-4E9F-4B46-A9A2-44D7637A4FE0}" dt="2022-03-06T11:11:06.216" v="642"/>
          <ac:spMkLst>
            <pc:docMk/>
            <pc:sldMk cId="756074295" sldId="1209"/>
            <ac:spMk id="6" creationId="{B152B929-5AC8-4835-9A0A-76B32806CC52}"/>
          </ac:spMkLst>
        </pc:spChg>
        <pc:picChg chg="del">
          <ac:chgData name="Batel Haim-Cohen" userId="92941503-7fd7-4a8a-acbf-c997623644b9" providerId="ADAL" clId="{E7D87E68-4E9F-4B46-A9A2-44D7637A4FE0}" dt="2022-03-07T10:01:23.803" v="2238" actId="21"/>
          <ac:picMkLst>
            <pc:docMk/>
            <pc:sldMk cId="756074295" sldId="1209"/>
            <ac:picMk id="10" creationId="{BC4451B9-349B-4ECF-9604-95EF5EDE844F}"/>
          </ac:picMkLst>
        </pc:picChg>
      </pc:sldChg>
      <pc:sldChg chg="delSp del mod">
        <pc:chgData name="Batel Haim-Cohen" userId="92941503-7fd7-4a8a-acbf-c997623644b9" providerId="ADAL" clId="{E7D87E68-4E9F-4B46-A9A2-44D7637A4FE0}" dt="2022-03-07T10:03:09.675" v="2242" actId="47"/>
        <pc:sldMkLst>
          <pc:docMk/>
          <pc:sldMk cId="2516776114" sldId="1210"/>
        </pc:sldMkLst>
        <pc:picChg chg="del">
          <ac:chgData name="Batel Haim-Cohen" userId="92941503-7fd7-4a8a-acbf-c997623644b9" providerId="ADAL" clId="{E7D87E68-4E9F-4B46-A9A2-44D7637A4FE0}" dt="2022-03-06T12:43:14.816" v="1787" actId="21"/>
          <ac:picMkLst>
            <pc:docMk/>
            <pc:sldMk cId="2516776114" sldId="1210"/>
            <ac:picMk id="4" creationId="{44F1DB88-183B-4862-AE6F-82FB0D3CE09F}"/>
          </ac:picMkLst>
        </pc:picChg>
      </pc:sldChg>
      <pc:sldChg chg="addSp delSp modSp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860965704" sldId="1211"/>
        </pc:sldMkLst>
        <pc:spChg chg="del">
          <ac:chgData name="Batel Haim-Cohen" userId="92941503-7fd7-4a8a-acbf-c997623644b9" providerId="ADAL" clId="{E7D87E68-4E9F-4B46-A9A2-44D7637A4FE0}" dt="2022-03-07T10:04:45.605" v="2256" actId="478"/>
          <ac:spMkLst>
            <pc:docMk/>
            <pc:sldMk cId="860965704" sldId="1211"/>
            <ac:spMk id="2" creationId="{C37916FF-C628-4F0B-AB90-5B53A6EFA85A}"/>
          </ac:spMkLst>
        </pc:spChg>
        <pc:spChg chg="add del mod">
          <ac:chgData name="Batel Haim-Cohen" userId="92941503-7fd7-4a8a-acbf-c997623644b9" providerId="ADAL" clId="{E7D87E68-4E9F-4B46-A9A2-44D7637A4FE0}" dt="2022-03-07T10:04:49.730" v="2257" actId="478"/>
          <ac:spMkLst>
            <pc:docMk/>
            <pc:sldMk cId="860965704" sldId="1211"/>
            <ac:spMk id="5" creationId="{D6A2C03E-E046-4272-AD5B-85015DF6A8FD}"/>
          </ac:spMkLst>
        </pc:spChg>
        <pc:spChg chg="add mod">
          <ac:chgData name="Batel Haim-Cohen" userId="92941503-7fd7-4a8a-acbf-c997623644b9" providerId="ADAL" clId="{E7D87E68-4E9F-4B46-A9A2-44D7637A4FE0}" dt="2022-03-07T10:04:50.711" v="2258"/>
          <ac:spMkLst>
            <pc:docMk/>
            <pc:sldMk cId="860965704" sldId="1211"/>
            <ac:spMk id="6" creationId="{1645A12D-54E1-4F2A-BE83-67BB8465BE97}"/>
          </ac:spMkLst>
        </pc:spChg>
      </pc:sldChg>
      <pc:sldChg chg="del">
        <pc:chgData name="Batel Haim-Cohen" userId="92941503-7fd7-4a8a-acbf-c997623644b9" providerId="ADAL" clId="{E7D87E68-4E9F-4B46-A9A2-44D7637A4FE0}" dt="2022-03-07T10:03:43.320" v="2250" actId="47"/>
        <pc:sldMkLst>
          <pc:docMk/>
          <pc:sldMk cId="2997526382" sldId="1212"/>
        </pc:sldMkLst>
      </pc:sldChg>
      <pc:sldChg chg="addSp delSp modSp mod ord modTransition">
        <pc:chgData name="Batel Haim-Cohen" userId="92941503-7fd7-4a8a-acbf-c997623644b9" providerId="ADAL" clId="{E7D87E68-4E9F-4B46-A9A2-44D7637A4FE0}" dt="2022-03-07T11:13:02.165" v="2402"/>
        <pc:sldMkLst>
          <pc:docMk/>
          <pc:sldMk cId="2232289167" sldId="1213"/>
        </pc:sldMkLst>
        <pc:spChg chg="del">
          <ac:chgData name="Batel Haim-Cohen" userId="92941503-7fd7-4a8a-acbf-c997623644b9" providerId="ADAL" clId="{E7D87E68-4E9F-4B46-A9A2-44D7637A4FE0}" dt="2022-03-07T10:05:03.141" v="2260" actId="478"/>
          <ac:spMkLst>
            <pc:docMk/>
            <pc:sldMk cId="2232289167" sldId="1213"/>
            <ac:spMk id="2" creationId="{C37916FF-C628-4F0B-AB90-5B53A6EFA85A}"/>
          </ac:spMkLst>
        </pc:spChg>
        <pc:spChg chg="add del mod">
          <ac:chgData name="Batel Haim-Cohen" userId="92941503-7fd7-4a8a-acbf-c997623644b9" providerId="ADAL" clId="{E7D87E68-4E9F-4B46-A9A2-44D7637A4FE0}" dt="2022-03-07T10:05:05.201" v="2261" actId="478"/>
          <ac:spMkLst>
            <pc:docMk/>
            <pc:sldMk cId="2232289167" sldId="1213"/>
            <ac:spMk id="5" creationId="{3CE4786B-6327-4122-9BB9-885434048102}"/>
          </ac:spMkLst>
        </pc:spChg>
        <pc:spChg chg="add mod">
          <ac:chgData name="Batel Haim-Cohen" userId="92941503-7fd7-4a8a-acbf-c997623644b9" providerId="ADAL" clId="{E7D87E68-4E9F-4B46-A9A2-44D7637A4FE0}" dt="2022-03-07T10:05:05.821" v="2262"/>
          <ac:spMkLst>
            <pc:docMk/>
            <pc:sldMk cId="2232289167" sldId="1213"/>
            <ac:spMk id="7" creationId="{DF063B2D-1720-4E98-85A3-4103A48A49E9}"/>
          </ac:spMkLst>
        </pc:spChg>
      </pc:sldChg>
      <pc:sldChg chg="modSp mod or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4162447275" sldId="1214"/>
        </pc:sldMkLst>
        <pc:picChg chg="mod">
          <ac:chgData name="Batel Haim-Cohen" userId="92941503-7fd7-4a8a-acbf-c997623644b9" providerId="ADAL" clId="{E7D87E68-4E9F-4B46-A9A2-44D7637A4FE0}" dt="2022-03-06T09:54:58.882" v="47" actId="12789"/>
          <ac:picMkLst>
            <pc:docMk/>
            <pc:sldMk cId="4162447275" sldId="1214"/>
            <ac:picMk id="4" creationId="{B8B68AE3-6B0F-4B53-8100-B4CFDC0BC7D1}"/>
          </ac:picMkLst>
        </pc:picChg>
      </pc:sldChg>
      <pc:sldChg chg="addSp delSp modSp new mod ord modTransition">
        <pc:chgData name="Batel Haim-Cohen" userId="92941503-7fd7-4a8a-acbf-c997623644b9" providerId="ADAL" clId="{E7D87E68-4E9F-4B46-A9A2-44D7637A4FE0}" dt="2022-03-08T06:55:39.768" v="2985" actId="1038"/>
        <pc:sldMkLst>
          <pc:docMk/>
          <pc:sldMk cId="742634213" sldId="1215"/>
        </pc:sldMkLst>
        <pc:spChg chg="add del">
          <ac:chgData name="Batel Haim-Cohen" userId="92941503-7fd7-4a8a-acbf-c997623644b9" providerId="ADAL" clId="{E7D87E68-4E9F-4B46-A9A2-44D7637A4FE0}" dt="2022-03-06T10:06:49.967" v="293" actId="22"/>
          <ac:spMkLst>
            <pc:docMk/>
            <pc:sldMk cId="742634213" sldId="1215"/>
            <ac:spMk id="3" creationId="{1D811E19-261C-49F9-A69E-326F484796DE}"/>
          </ac:spMkLst>
        </pc:spChg>
        <pc:spChg chg="add del">
          <ac:chgData name="Batel Haim-Cohen" userId="92941503-7fd7-4a8a-acbf-c997623644b9" providerId="ADAL" clId="{E7D87E68-4E9F-4B46-A9A2-44D7637A4FE0}" dt="2022-03-06T10:06:56.667" v="295" actId="22"/>
          <ac:spMkLst>
            <pc:docMk/>
            <pc:sldMk cId="742634213" sldId="1215"/>
            <ac:spMk id="5" creationId="{BB73E455-E423-4A7E-A959-F737F6B410E7}"/>
          </ac:spMkLst>
        </pc:spChg>
        <pc:spChg chg="add mod">
          <ac:chgData name="Batel Haim-Cohen" userId="92941503-7fd7-4a8a-acbf-c997623644b9" providerId="ADAL" clId="{E7D87E68-4E9F-4B46-A9A2-44D7637A4FE0}" dt="2022-03-08T06:55:39.768" v="2985" actId="1038"/>
          <ac:spMkLst>
            <pc:docMk/>
            <pc:sldMk cId="742634213" sldId="1215"/>
            <ac:spMk id="8" creationId="{D87F9796-2DD6-411D-A8EF-A19C78FDBFA9}"/>
          </ac:spMkLst>
        </pc:spChg>
        <pc:spChg chg="add mod">
          <ac:chgData name="Batel Haim-Cohen" userId="92941503-7fd7-4a8a-acbf-c997623644b9" providerId="ADAL" clId="{E7D87E68-4E9F-4B46-A9A2-44D7637A4FE0}" dt="2022-03-07T13:11:08.968" v="2974" actId="20577"/>
          <ac:spMkLst>
            <pc:docMk/>
            <pc:sldMk cId="742634213" sldId="1215"/>
            <ac:spMk id="10" creationId="{6C8E54D8-660A-49F3-8AE1-E25D59B8E6D5}"/>
          </ac:spMkLst>
        </pc:spChg>
        <pc:spChg chg="add mod">
          <ac:chgData name="Batel Haim-Cohen" userId="92941503-7fd7-4a8a-acbf-c997623644b9" providerId="ADAL" clId="{E7D87E68-4E9F-4B46-A9A2-44D7637A4FE0}" dt="2022-03-06T10:21:19.061" v="573" actId="554"/>
          <ac:spMkLst>
            <pc:docMk/>
            <pc:sldMk cId="742634213" sldId="1215"/>
            <ac:spMk id="11" creationId="{75E2F79F-FB17-4CF2-BD84-9516D9E4BBDC}"/>
          </ac:spMkLst>
        </pc:spChg>
        <pc:spChg chg="add mod">
          <ac:chgData name="Batel Haim-Cohen" userId="92941503-7fd7-4a8a-acbf-c997623644b9" providerId="ADAL" clId="{E7D87E68-4E9F-4B46-A9A2-44D7637A4FE0}" dt="2022-03-06T10:21:19.061" v="573" actId="554"/>
          <ac:spMkLst>
            <pc:docMk/>
            <pc:sldMk cId="742634213" sldId="1215"/>
            <ac:spMk id="12" creationId="{81EC1D1C-80EB-4EA8-980F-0FE722068FD2}"/>
          </ac:spMkLst>
        </pc:spChg>
        <pc:picChg chg="add mod">
          <ac:chgData name="Batel Haim-Cohen" userId="92941503-7fd7-4a8a-acbf-c997623644b9" providerId="ADAL" clId="{E7D87E68-4E9F-4B46-A9A2-44D7637A4FE0}" dt="2022-03-06T10:09:08.987" v="327" actId="1076"/>
          <ac:picMkLst>
            <pc:docMk/>
            <pc:sldMk cId="742634213" sldId="1215"/>
            <ac:picMk id="7" creationId="{3DE53F1D-5AF8-4CE5-9C97-3DF2BD2900CC}"/>
          </ac:picMkLst>
        </pc:picChg>
        <pc:picChg chg="add del mod">
          <ac:chgData name="Batel Haim-Cohen" userId="92941503-7fd7-4a8a-acbf-c997623644b9" providerId="ADAL" clId="{E7D87E68-4E9F-4B46-A9A2-44D7637A4FE0}" dt="2022-03-06T10:07:17.059" v="298" actId="21"/>
          <ac:picMkLst>
            <pc:docMk/>
            <pc:sldMk cId="742634213" sldId="1215"/>
            <ac:picMk id="1026" creationId="{F0037697-7EA1-41C8-B286-22B5B9D262B0}"/>
          </ac:picMkLst>
        </pc:picChg>
      </pc:sldChg>
      <pc:sldChg chg="add del modTransition">
        <pc:chgData name="Batel Haim-Cohen" userId="92941503-7fd7-4a8a-acbf-c997623644b9" providerId="ADAL" clId="{E7D87E68-4E9F-4B46-A9A2-44D7637A4FE0}" dt="2022-03-08T07:41:44.305" v="3175" actId="47"/>
        <pc:sldMkLst>
          <pc:docMk/>
          <pc:sldMk cId="382022933" sldId="1216"/>
        </pc:sldMkLst>
      </pc:sldChg>
      <pc:sldChg chg="modSp add mod or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2688377858" sldId="1217"/>
        </pc:sldMkLst>
        <pc:spChg chg="mod">
          <ac:chgData name="Batel Haim-Cohen" userId="92941503-7fd7-4a8a-acbf-c997623644b9" providerId="ADAL" clId="{E7D87E68-4E9F-4B46-A9A2-44D7637A4FE0}" dt="2022-03-06T10:16:03.552" v="447" actId="20577"/>
          <ac:spMkLst>
            <pc:docMk/>
            <pc:sldMk cId="2688377858" sldId="1217"/>
            <ac:spMk id="2" creationId="{2A54DD86-009C-444A-9156-452E2387AD8C}"/>
          </ac:spMkLst>
        </pc:spChg>
        <pc:spChg chg="mod">
          <ac:chgData name="Batel Haim-Cohen" userId="92941503-7fd7-4a8a-acbf-c997623644b9" providerId="ADAL" clId="{E7D87E68-4E9F-4B46-A9A2-44D7637A4FE0}" dt="2022-03-07T09:58:58.164" v="2204" actId="113"/>
          <ac:spMkLst>
            <pc:docMk/>
            <pc:sldMk cId="2688377858" sldId="1217"/>
            <ac:spMk id="3" creationId="{41941B4A-826F-402A-8024-9B1C6E3C51E4}"/>
          </ac:spMkLst>
        </pc:spChg>
      </pc:sldChg>
      <pc:sldChg chg="addSp delSp modSp add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1289367011" sldId="1218"/>
        </pc:sldMkLst>
        <pc:spChg chg="mod">
          <ac:chgData name="Batel Haim-Cohen" userId="92941503-7fd7-4a8a-acbf-c997623644b9" providerId="ADAL" clId="{E7D87E68-4E9F-4B46-A9A2-44D7637A4FE0}" dt="2022-03-06T10:14:53.604" v="430" actId="20577"/>
          <ac:spMkLst>
            <pc:docMk/>
            <pc:sldMk cId="1289367011" sldId="1218"/>
            <ac:spMk id="2" creationId="{2A54DD86-009C-444A-9156-452E2387AD8C}"/>
          </ac:spMkLst>
        </pc:spChg>
        <pc:spChg chg="add mod">
          <ac:chgData name="Batel Haim-Cohen" userId="92941503-7fd7-4a8a-acbf-c997623644b9" providerId="ADAL" clId="{E7D87E68-4E9F-4B46-A9A2-44D7637A4FE0}" dt="2022-03-07T08:56:31.524" v="2044" actId="20577"/>
          <ac:spMkLst>
            <pc:docMk/>
            <pc:sldMk cId="1289367011" sldId="1218"/>
            <ac:spMk id="9" creationId="{89FA1AE2-016D-4A6D-8851-95E463681E1E}"/>
          </ac:spMkLst>
        </pc:spChg>
        <pc:picChg chg="del">
          <ac:chgData name="Batel Haim-Cohen" userId="92941503-7fd7-4a8a-acbf-c997623644b9" providerId="ADAL" clId="{E7D87E68-4E9F-4B46-A9A2-44D7637A4FE0}" dt="2022-03-06T10:14:33.287" v="411" actId="478"/>
          <ac:picMkLst>
            <pc:docMk/>
            <pc:sldMk cId="1289367011" sldId="1218"/>
            <ac:picMk id="2052" creationId="{16728565-5DD3-46D7-B2B2-0BFC5B589D59}"/>
          </ac:picMkLst>
        </pc:picChg>
        <pc:picChg chg="del">
          <ac:chgData name="Batel Haim-Cohen" userId="92941503-7fd7-4a8a-acbf-c997623644b9" providerId="ADAL" clId="{E7D87E68-4E9F-4B46-A9A2-44D7637A4FE0}" dt="2022-03-06T10:14:33.287" v="411" actId="478"/>
          <ac:picMkLst>
            <pc:docMk/>
            <pc:sldMk cId="1289367011" sldId="1218"/>
            <ac:picMk id="2054" creationId="{4F02D6AC-E60C-41B9-8413-5D4BB8933C67}"/>
          </ac:picMkLst>
        </pc:picChg>
        <pc:picChg chg="del">
          <ac:chgData name="Batel Haim-Cohen" userId="92941503-7fd7-4a8a-acbf-c997623644b9" providerId="ADAL" clId="{E7D87E68-4E9F-4B46-A9A2-44D7637A4FE0}" dt="2022-03-06T10:14:33.287" v="411" actId="478"/>
          <ac:picMkLst>
            <pc:docMk/>
            <pc:sldMk cId="1289367011" sldId="1218"/>
            <ac:picMk id="2056" creationId="{01F80D88-C6BA-4F59-B581-D4A381C205C1}"/>
          </ac:picMkLst>
        </pc:picChg>
        <pc:picChg chg="add del mod">
          <ac:chgData name="Batel Haim-Cohen" userId="92941503-7fd7-4a8a-acbf-c997623644b9" providerId="ADAL" clId="{E7D87E68-4E9F-4B46-A9A2-44D7637A4FE0}" dt="2022-03-06T11:34:55.391" v="1169" actId="21"/>
          <ac:picMkLst>
            <pc:docMk/>
            <pc:sldMk cId="1289367011" sldId="1218"/>
            <ac:picMk id="3074" creationId="{105A6C65-2E3F-492A-96B5-9389304A904B}"/>
          </ac:picMkLst>
        </pc:picChg>
      </pc:sldChg>
      <pc:sldChg chg="add del ord modTransition">
        <pc:chgData name="Batel Haim-Cohen" userId="92941503-7fd7-4a8a-acbf-c997623644b9" providerId="ADAL" clId="{E7D87E68-4E9F-4B46-A9A2-44D7637A4FE0}" dt="2022-03-08T07:51:14.488" v="3229" actId="47"/>
        <pc:sldMkLst>
          <pc:docMk/>
          <pc:sldMk cId="2844623776" sldId="1219"/>
        </pc:sldMkLst>
      </pc:sldChg>
      <pc:sldChg chg="addSp modSp new del modTransition">
        <pc:chgData name="Batel Haim-Cohen" userId="92941503-7fd7-4a8a-acbf-c997623644b9" providerId="ADAL" clId="{E7D87E68-4E9F-4B46-A9A2-44D7637A4FE0}" dt="2022-03-07T12:12:53.954" v="2933" actId="47"/>
        <pc:sldMkLst>
          <pc:docMk/>
          <pc:sldMk cId="693384787" sldId="1220"/>
        </pc:sldMkLst>
        <pc:picChg chg="add mod">
          <ac:chgData name="Batel Haim-Cohen" userId="92941503-7fd7-4a8a-acbf-c997623644b9" providerId="ADAL" clId="{E7D87E68-4E9F-4B46-A9A2-44D7637A4FE0}" dt="2022-03-06T10:23:46.432" v="611"/>
          <ac:picMkLst>
            <pc:docMk/>
            <pc:sldMk cId="693384787" sldId="1220"/>
            <ac:picMk id="2" creationId="{9C9A1DD1-17CC-4435-A74E-4F8C206C1B3E}"/>
          </ac:picMkLst>
        </pc:picChg>
      </pc:sldChg>
      <pc:sldChg chg="modSp add del mod">
        <pc:chgData name="Batel Haim-Cohen" userId="92941503-7fd7-4a8a-acbf-c997623644b9" providerId="ADAL" clId="{E7D87E68-4E9F-4B46-A9A2-44D7637A4FE0}" dt="2022-03-07T07:16:24.747" v="2003" actId="47"/>
        <pc:sldMkLst>
          <pc:docMk/>
          <pc:sldMk cId="1853367866" sldId="1221"/>
        </pc:sldMkLst>
        <pc:spChg chg="mod">
          <ac:chgData name="Batel Haim-Cohen" userId="92941503-7fd7-4a8a-acbf-c997623644b9" providerId="ADAL" clId="{E7D87E68-4E9F-4B46-A9A2-44D7637A4FE0}" dt="2022-03-06T11:14:23.787" v="769" actId="20577"/>
          <ac:spMkLst>
            <pc:docMk/>
            <pc:sldMk cId="1853367866" sldId="1221"/>
            <ac:spMk id="2" creationId="{2A54DD86-009C-444A-9156-452E2387AD8C}"/>
          </ac:spMkLst>
        </pc:spChg>
        <pc:spChg chg="mod">
          <ac:chgData name="Batel Haim-Cohen" userId="92941503-7fd7-4a8a-acbf-c997623644b9" providerId="ADAL" clId="{E7D87E68-4E9F-4B46-A9A2-44D7637A4FE0}" dt="2022-03-06T11:17:41.754" v="941" actId="20577"/>
          <ac:spMkLst>
            <pc:docMk/>
            <pc:sldMk cId="1853367866" sldId="1221"/>
            <ac:spMk id="3" creationId="{41941B4A-826F-402A-8024-9B1C6E3C51E4}"/>
          </ac:spMkLst>
        </pc:spChg>
      </pc:sldChg>
      <pc:sldChg chg="addSp delSp modSp add mod modTransition modNotesTx">
        <pc:chgData name="Batel Haim-Cohen" userId="92941503-7fd7-4a8a-acbf-c997623644b9" providerId="ADAL" clId="{E7D87E68-4E9F-4B46-A9A2-44D7637A4FE0}" dt="2022-03-07T11:05:27.762" v="2361"/>
        <pc:sldMkLst>
          <pc:docMk/>
          <pc:sldMk cId="2666432443" sldId="1222"/>
        </pc:sldMkLst>
        <pc:spChg chg="mod">
          <ac:chgData name="Batel Haim-Cohen" userId="92941503-7fd7-4a8a-acbf-c997623644b9" providerId="ADAL" clId="{E7D87E68-4E9F-4B46-A9A2-44D7637A4FE0}" dt="2022-03-06T11:14:33.412" v="781" actId="20577"/>
          <ac:spMkLst>
            <pc:docMk/>
            <pc:sldMk cId="2666432443" sldId="1222"/>
            <ac:spMk id="2" creationId="{2A54DD86-009C-444A-9156-452E2387AD8C}"/>
          </ac:spMkLst>
        </pc:spChg>
        <pc:spChg chg="mod">
          <ac:chgData name="Batel Haim-Cohen" userId="92941503-7fd7-4a8a-acbf-c997623644b9" providerId="ADAL" clId="{E7D87E68-4E9F-4B46-A9A2-44D7637A4FE0}" dt="2022-03-07T09:55:58.578" v="2190" actId="20577"/>
          <ac:spMkLst>
            <pc:docMk/>
            <pc:sldMk cId="2666432443" sldId="1222"/>
            <ac:spMk id="3" creationId="{41941B4A-826F-402A-8024-9B1C6E3C51E4}"/>
          </ac:spMkLst>
        </pc:spChg>
        <pc:spChg chg="add mod">
          <ac:chgData name="Batel Haim-Cohen" userId="92941503-7fd7-4a8a-acbf-c997623644b9" providerId="ADAL" clId="{E7D87E68-4E9F-4B46-A9A2-44D7637A4FE0}" dt="2022-03-07T09:56:09.638" v="2192" actId="6549"/>
          <ac:spMkLst>
            <pc:docMk/>
            <pc:sldMk cId="2666432443" sldId="1222"/>
            <ac:spMk id="12" creationId="{43D54FAC-6FCC-40F4-8425-F83CF60556BA}"/>
          </ac:spMkLst>
        </pc:spChg>
        <pc:spChg chg="add mod">
          <ac:chgData name="Batel Haim-Cohen" userId="92941503-7fd7-4a8a-acbf-c997623644b9" providerId="ADAL" clId="{E7D87E68-4E9F-4B46-A9A2-44D7637A4FE0}" dt="2022-03-07T09:56:19.401" v="2195" actId="20577"/>
          <ac:spMkLst>
            <pc:docMk/>
            <pc:sldMk cId="2666432443" sldId="1222"/>
            <ac:spMk id="13" creationId="{2D0EEB77-82F4-40D8-BCB1-25CB11B087B9}"/>
          </ac:spMkLst>
        </pc:spChg>
        <pc:picChg chg="add del mod">
          <ac:chgData name="Batel Haim-Cohen" userId="92941503-7fd7-4a8a-acbf-c997623644b9" providerId="ADAL" clId="{E7D87E68-4E9F-4B46-A9A2-44D7637A4FE0}" dt="2022-03-06T11:36:42.433" v="1190" actId="478"/>
          <ac:picMkLst>
            <pc:docMk/>
            <pc:sldMk cId="2666432443" sldId="1222"/>
            <ac:picMk id="4" creationId="{07634F1D-C631-4C5B-BC4B-3A0C924C78BE}"/>
          </ac:picMkLst>
        </pc:picChg>
        <pc:picChg chg="add del mod">
          <ac:chgData name="Batel Haim-Cohen" userId="92941503-7fd7-4a8a-acbf-c997623644b9" providerId="ADAL" clId="{E7D87E68-4E9F-4B46-A9A2-44D7637A4FE0}" dt="2022-03-07T07:00:56.029" v="1860" actId="478"/>
          <ac:picMkLst>
            <pc:docMk/>
            <pc:sldMk cId="2666432443" sldId="1222"/>
            <ac:picMk id="5" creationId="{D0D40D81-13BB-4400-9A15-1CFF37DC56D3}"/>
          </ac:picMkLst>
        </pc:picChg>
        <pc:picChg chg="add del mod">
          <ac:chgData name="Batel Haim-Cohen" userId="92941503-7fd7-4a8a-acbf-c997623644b9" providerId="ADAL" clId="{E7D87E68-4E9F-4B46-A9A2-44D7637A4FE0}" dt="2022-03-07T07:00:56.029" v="1860" actId="478"/>
          <ac:picMkLst>
            <pc:docMk/>
            <pc:sldMk cId="2666432443" sldId="1222"/>
            <ac:picMk id="6" creationId="{15C4A8B7-B197-4A24-91B9-9C6F193806A1}"/>
          </ac:picMkLst>
        </pc:picChg>
        <pc:picChg chg="add del mod">
          <ac:chgData name="Batel Haim-Cohen" userId="92941503-7fd7-4a8a-acbf-c997623644b9" providerId="ADAL" clId="{E7D87E68-4E9F-4B46-A9A2-44D7637A4FE0}" dt="2022-03-07T07:00:58.530" v="1861" actId="478"/>
          <ac:picMkLst>
            <pc:docMk/>
            <pc:sldMk cId="2666432443" sldId="1222"/>
            <ac:picMk id="7" creationId="{15CE1FAA-D11E-490F-BD21-9D8D0DAC5F03}"/>
          </ac:picMkLst>
        </pc:picChg>
        <pc:picChg chg="add del mod">
          <ac:chgData name="Batel Haim-Cohen" userId="92941503-7fd7-4a8a-acbf-c997623644b9" providerId="ADAL" clId="{E7D87E68-4E9F-4B46-A9A2-44D7637A4FE0}" dt="2022-03-07T07:00:56.029" v="1860" actId="478"/>
          <ac:picMkLst>
            <pc:docMk/>
            <pc:sldMk cId="2666432443" sldId="1222"/>
            <ac:picMk id="8" creationId="{95CD0D82-4CAC-43F9-B9EA-70B2F5CCC0D5}"/>
          </ac:picMkLst>
        </pc:picChg>
        <pc:picChg chg="add mod">
          <ac:chgData name="Batel Haim-Cohen" userId="92941503-7fd7-4a8a-acbf-c997623644b9" providerId="ADAL" clId="{E7D87E68-4E9F-4B46-A9A2-44D7637A4FE0}" dt="2022-03-07T07:32:36.891" v="2019" actId="408"/>
          <ac:picMkLst>
            <pc:docMk/>
            <pc:sldMk cId="2666432443" sldId="1222"/>
            <ac:picMk id="10" creationId="{C536839B-0F0A-45AC-B5D9-C92025E8D010}"/>
          </ac:picMkLst>
        </pc:picChg>
        <pc:picChg chg="add mod">
          <ac:chgData name="Batel Haim-Cohen" userId="92941503-7fd7-4a8a-acbf-c997623644b9" providerId="ADAL" clId="{E7D87E68-4E9F-4B46-A9A2-44D7637A4FE0}" dt="2022-03-07T07:32:36.891" v="2019" actId="408"/>
          <ac:picMkLst>
            <pc:docMk/>
            <pc:sldMk cId="2666432443" sldId="1222"/>
            <ac:picMk id="11" creationId="{65899BE6-670C-4F43-A67D-C4D35D7E1E5A}"/>
          </ac:picMkLst>
        </pc:picChg>
        <pc:picChg chg="add mod">
          <ac:chgData name="Batel Haim-Cohen" userId="92941503-7fd7-4a8a-acbf-c997623644b9" providerId="ADAL" clId="{E7D87E68-4E9F-4B46-A9A2-44D7637A4FE0}" dt="2022-03-07T07:32:36.891" v="2019" actId="408"/>
          <ac:picMkLst>
            <pc:docMk/>
            <pc:sldMk cId="2666432443" sldId="1222"/>
            <ac:picMk id="5122" creationId="{FD623B7A-1D4D-458F-970F-56A3AD661BF9}"/>
          </ac:picMkLst>
        </pc:picChg>
      </pc:sldChg>
      <pc:sldChg chg="addSp delSp modSp add del mod ord modTransition">
        <pc:chgData name="Batel Haim-Cohen" userId="92941503-7fd7-4a8a-acbf-c997623644b9" providerId="ADAL" clId="{E7D87E68-4E9F-4B46-A9A2-44D7637A4FE0}" dt="2022-03-07T12:14:49.915" v="2969" actId="47"/>
        <pc:sldMkLst>
          <pc:docMk/>
          <pc:sldMk cId="2606314978" sldId="1223"/>
        </pc:sldMkLst>
        <pc:spChg chg="mod">
          <ac:chgData name="Batel Haim-Cohen" userId="92941503-7fd7-4a8a-acbf-c997623644b9" providerId="ADAL" clId="{E7D87E68-4E9F-4B46-A9A2-44D7637A4FE0}" dt="2022-03-06T11:18:27.368" v="972" actId="20577"/>
          <ac:spMkLst>
            <pc:docMk/>
            <pc:sldMk cId="2606314978" sldId="1223"/>
            <ac:spMk id="2" creationId="{2A54DD86-009C-444A-9156-452E2387AD8C}"/>
          </ac:spMkLst>
        </pc:spChg>
        <pc:spChg chg="mod">
          <ac:chgData name="Batel Haim-Cohen" userId="92941503-7fd7-4a8a-acbf-c997623644b9" providerId="ADAL" clId="{E7D87E68-4E9F-4B46-A9A2-44D7637A4FE0}" dt="2022-03-06T11:23:15.494" v="1039" actId="1076"/>
          <ac:spMkLst>
            <pc:docMk/>
            <pc:sldMk cId="2606314978" sldId="1223"/>
            <ac:spMk id="3" creationId="{41941B4A-826F-402A-8024-9B1C6E3C51E4}"/>
          </ac:spMkLst>
        </pc:spChg>
        <pc:spChg chg="add mod">
          <ac:chgData name="Batel Haim-Cohen" userId="92941503-7fd7-4a8a-acbf-c997623644b9" providerId="ADAL" clId="{E7D87E68-4E9F-4B46-A9A2-44D7637A4FE0}" dt="2022-03-06T11:23:19.284" v="1041" actId="1076"/>
          <ac:spMkLst>
            <pc:docMk/>
            <pc:sldMk cId="2606314978" sldId="1223"/>
            <ac:spMk id="8" creationId="{9614D93C-B70C-422A-848B-DDC9C9C7F229}"/>
          </ac:spMkLst>
        </pc:spChg>
        <pc:spChg chg="add del mod">
          <ac:chgData name="Batel Haim-Cohen" userId="92941503-7fd7-4a8a-acbf-c997623644b9" providerId="ADAL" clId="{E7D87E68-4E9F-4B46-A9A2-44D7637A4FE0}" dt="2022-03-07T12:13:38.561" v="2955" actId="21"/>
          <ac:spMkLst>
            <pc:docMk/>
            <pc:sldMk cId="2606314978" sldId="1223"/>
            <ac:spMk id="11" creationId="{7D3BF6B7-5742-4F52-9445-C1EF814CC3EA}"/>
          </ac:spMkLst>
        </pc:spChg>
        <pc:spChg chg="add mod">
          <ac:chgData name="Batel Haim-Cohen" userId="92941503-7fd7-4a8a-acbf-c997623644b9" providerId="ADAL" clId="{E7D87E68-4E9F-4B46-A9A2-44D7637A4FE0}" dt="2022-03-06T11:23:25.792" v="1043" actId="1076"/>
          <ac:spMkLst>
            <pc:docMk/>
            <pc:sldMk cId="2606314978" sldId="1223"/>
            <ac:spMk id="14" creationId="{284CF915-D973-42AC-A77A-0A353CB613B4}"/>
          </ac:spMkLst>
        </pc:spChg>
        <pc:spChg chg="add del mod">
          <ac:chgData name="Batel Haim-Cohen" userId="92941503-7fd7-4a8a-acbf-c997623644b9" providerId="ADAL" clId="{E7D87E68-4E9F-4B46-A9A2-44D7637A4FE0}" dt="2022-03-07T12:13:38.561" v="2955" actId="21"/>
          <ac:spMkLst>
            <pc:docMk/>
            <pc:sldMk cId="2606314978" sldId="1223"/>
            <ac:spMk id="17" creationId="{CB0FAF37-A44A-440F-93CA-536619F39B2C}"/>
          </ac:spMkLst>
        </pc:spChg>
        <pc:picChg chg="add mod">
          <ac:chgData name="Batel Haim-Cohen" userId="92941503-7fd7-4a8a-acbf-c997623644b9" providerId="ADAL" clId="{E7D87E68-4E9F-4B46-A9A2-44D7637A4FE0}" dt="2022-03-06T11:20:11.767" v="979" actId="1076"/>
          <ac:picMkLst>
            <pc:docMk/>
            <pc:sldMk cId="2606314978" sldId="1223"/>
            <ac:picMk id="5" creationId="{10978C5C-501D-4D76-874B-061C16A67F81}"/>
          </ac:picMkLst>
        </pc:picChg>
        <pc:picChg chg="add mod">
          <ac:chgData name="Batel Haim-Cohen" userId="92941503-7fd7-4a8a-acbf-c997623644b9" providerId="ADAL" clId="{E7D87E68-4E9F-4B46-A9A2-44D7637A4FE0}" dt="2022-03-06T11:23:17.228" v="1040" actId="1076"/>
          <ac:picMkLst>
            <pc:docMk/>
            <pc:sldMk cId="2606314978" sldId="1223"/>
            <ac:picMk id="7" creationId="{14243729-9E9D-4276-BEE1-3905135EA49B}"/>
          </ac:picMkLst>
        </pc:picChg>
        <pc:picChg chg="add del mod">
          <ac:chgData name="Batel Haim-Cohen" userId="92941503-7fd7-4a8a-acbf-c997623644b9" providerId="ADAL" clId="{E7D87E68-4E9F-4B46-A9A2-44D7637A4FE0}" dt="2022-03-07T12:13:38.561" v="2955" actId="21"/>
          <ac:picMkLst>
            <pc:docMk/>
            <pc:sldMk cId="2606314978" sldId="1223"/>
            <ac:picMk id="10" creationId="{4DFFBFDE-7859-40A1-BD1D-91B78F4384AB}"/>
          </ac:picMkLst>
        </pc:picChg>
        <pc:picChg chg="add mod">
          <ac:chgData name="Batel Haim-Cohen" userId="92941503-7fd7-4a8a-acbf-c997623644b9" providerId="ADAL" clId="{E7D87E68-4E9F-4B46-A9A2-44D7637A4FE0}" dt="2022-03-06T11:23:21.720" v="1042" actId="1076"/>
          <ac:picMkLst>
            <pc:docMk/>
            <pc:sldMk cId="2606314978" sldId="1223"/>
            <ac:picMk id="13" creationId="{FFCDA593-FF19-4035-93E1-E1C660BD78F3}"/>
          </ac:picMkLst>
        </pc:picChg>
        <pc:picChg chg="add del mod">
          <ac:chgData name="Batel Haim-Cohen" userId="92941503-7fd7-4a8a-acbf-c997623644b9" providerId="ADAL" clId="{E7D87E68-4E9F-4B46-A9A2-44D7637A4FE0}" dt="2022-03-07T12:13:38.561" v="2955" actId="21"/>
          <ac:picMkLst>
            <pc:docMk/>
            <pc:sldMk cId="2606314978" sldId="1223"/>
            <ac:picMk id="16" creationId="{16DF6F18-9829-4B4C-86CE-287AEE125ED0}"/>
          </ac:picMkLst>
        </pc:picChg>
      </pc:sldChg>
      <pc:sldChg chg="addSp delSp modSp new mod modTransition">
        <pc:chgData name="Batel Haim-Cohen" userId="92941503-7fd7-4a8a-acbf-c997623644b9" providerId="ADAL" clId="{E7D87E68-4E9F-4B46-A9A2-44D7637A4FE0}" dt="2022-03-08T06:57:56.793" v="2991" actId="20577"/>
        <pc:sldMkLst>
          <pc:docMk/>
          <pc:sldMk cId="2251007294" sldId="1224"/>
        </pc:sldMkLst>
        <pc:spChg chg="del">
          <ac:chgData name="Batel Haim-Cohen" userId="92941503-7fd7-4a8a-acbf-c997623644b9" providerId="ADAL" clId="{E7D87E68-4E9F-4B46-A9A2-44D7637A4FE0}" dt="2022-03-06T11:25:38.407" v="1065" actId="478"/>
          <ac:spMkLst>
            <pc:docMk/>
            <pc:sldMk cId="2251007294" sldId="1224"/>
            <ac:spMk id="2" creationId="{00121DC6-5571-4F7B-8F9A-5651FFBF9017}"/>
          </ac:spMkLst>
        </pc:spChg>
        <pc:spChg chg="add mod">
          <ac:chgData name="Batel Haim-Cohen" userId="92941503-7fd7-4a8a-acbf-c997623644b9" providerId="ADAL" clId="{E7D87E68-4E9F-4B46-A9A2-44D7637A4FE0}" dt="2022-03-08T06:57:56.793" v="2991" actId="20577"/>
          <ac:spMkLst>
            <pc:docMk/>
            <pc:sldMk cId="2251007294" sldId="1224"/>
            <ac:spMk id="5" creationId="{3E9076B3-8442-4010-B272-53E04194CE4D}"/>
          </ac:spMkLst>
        </pc:spChg>
        <pc:spChg chg="add mod">
          <ac:chgData name="Batel Haim-Cohen" userId="92941503-7fd7-4a8a-acbf-c997623644b9" providerId="ADAL" clId="{E7D87E68-4E9F-4B46-A9A2-44D7637A4FE0}" dt="2022-03-06T11:50:51.043" v="1258" actId="20577"/>
          <ac:spMkLst>
            <pc:docMk/>
            <pc:sldMk cId="2251007294" sldId="1224"/>
            <ac:spMk id="6" creationId="{16D1B8B5-A647-456A-B277-33BB0F36EF16}"/>
          </ac:spMkLst>
        </pc:spChg>
        <pc:spChg chg="add mod">
          <ac:chgData name="Batel Haim-Cohen" userId="92941503-7fd7-4a8a-acbf-c997623644b9" providerId="ADAL" clId="{E7D87E68-4E9F-4B46-A9A2-44D7637A4FE0}" dt="2022-03-06T11:28:24.411" v="1135" actId="207"/>
          <ac:spMkLst>
            <pc:docMk/>
            <pc:sldMk cId="2251007294" sldId="1224"/>
            <ac:spMk id="7" creationId="{7F147DD6-943D-4C30-A1C3-303D3699E91A}"/>
          </ac:spMkLst>
        </pc:spChg>
        <pc:spChg chg="add mod">
          <ac:chgData name="Batel Haim-Cohen" userId="92941503-7fd7-4a8a-acbf-c997623644b9" providerId="ADAL" clId="{E7D87E68-4E9F-4B46-A9A2-44D7637A4FE0}" dt="2022-03-06T11:28:30.194" v="1136" actId="207"/>
          <ac:spMkLst>
            <pc:docMk/>
            <pc:sldMk cId="2251007294" sldId="1224"/>
            <ac:spMk id="8" creationId="{7AEB828B-B56F-40C4-8FC3-E182AD058583}"/>
          </ac:spMkLst>
        </pc:spChg>
        <pc:spChg chg="add mod">
          <ac:chgData name="Batel Haim-Cohen" userId="92941503-7fd7-4a8a-acbf-c997623644b9" providerId="ADAL" clId="{E7D87E68-4E9F-4B46-A9A2-44D7637A4FE0}" dt="2022-03-06T11:28:15.350" v="1134" actId="207"/>
          <ac:spMkLst>
            <pc:docMk/>
            <pc:sldMk cId="2251007294" sldId="1224"/>
            <ac:spMk id="9" creationId="{17574345-0E91-417C-99AB-BD38E0612BFE}"/>
          </ac:spMkLst>
        </pc:spChg>
        <pc:spChg chg="add mod">
          <ac:chgData name="Batel Haim-Cohen" userId="92941503-7fd7-4a8a-acbf-c997623644b9" providerId="ADAL" clId="{E7D87E68-4E9F-4B46-A9A2-44D7637A4FE0}" dt="2022-03-07T13:12:14.891" v="2977" actId="20577"/>
          <ac:spMkLst>
            <pc:docMk/>
            <pc:sldMk cId="2251007294" sldId="1224"/>
            <ac:spMk id="10" creationId="{A6DBD860-2F88-403E-ABBD-5C696A59D675}"/>
          </ac:spMkLst>
        </pc:spChg>
        <pc:spChg chg="add mod">
          <ac:chgData name="Batel Haim-Cohen" userId="92941503-7fd7-4a8a-acbf-c997623644b9" providerId="ADAL" clId="{E7D87E68-4E9F-4B46-A9A2-44D7637A4FE0}" dt="2022-03-06T11:28:02.375" v="1132" actId="14100"/>
          <ac:spMkLst>
            <pc:docMk/>
            <pc:sldMk cId="2251007294" sldId="1224"/>
            <ac:spMk id="11" creationId="{57211D43-3365-4155-B4FD-A9509979D94C}"/>
          </ac:spMkLst>
        </pc:spChg>
        <pc:spChg chg="add mod">
          <ac:chgData name="Batel Haim-Cohen" userId="92941503-7fd7-4a8a-acbf-c997623644b9" providerId="ADAL" clId="{E7D87E68-4E9F-4B46-A9A2-44D7637A4FE0}" dt="2022-03-06T11:28:39.832" v="1144" actId="20577"/>
          <ac:spMkLst>
            <pc:docMk/>
            <pc:sldMk cId="2251007294" sldId="1224"/>
            <ac:spMk id="12" creationId="{B370D62C-E2A8-40D1-8E85-DB7E64918CD5}"/>
          </ac:spMkLst>
        </pc:spChg>
        <pc:spChg chg="add mod">
          <ac:chgData name="Batel Haim-Cohen" userId="92941503-7fd7-4a8a-acbf-c997623644b9" providerId="ADAL" clId="{E7D87E68-4E9F-4B46-A9A2-44D7637A4FE0}" dt="2022-03-06T12:14:54.479" v="1717" actId="20577"/>
          <ac:spMkLst>
            <pc:docMk/>
            <pc:sldMk cId="2251007294" sldId="1224"/>
            <ac:spMk id="13" creationId="{810CBBF4-5D67-4107-B21D-FAEBAA93DE63}"/>
          </ac:spMkLst>
        </pc:spChg>
        <pc:picChg chg="add mod modCrop">
          <ac:chgData name="Batel Haim-Cohen" userId="92941503-7fd7-4a8a-acbf-c997623644b9" providerId="ADAL" clId="{E7D87E68-4E9F-4B46-A9A2-44D7637A4FE0}" dt="2022-03-06T11:30:05.226" v="1165" actId="732"/>
          <ac:picMkLst>
            <pc:docMk/>
            <pc:sldMk cId="2251007294" sldId="1224"/>
            <ac:picMk id="4" creationId="{F5D0661B-89D7-4F7A-9D4A-9990B657E9AF}"/>
          </ac:picMkLst>
        </pc:picChg>
        <pc:picChg chg="add del mod ord">
          <ac:chgData name="Batel Haim-Cohen" userId="92941503-7fd7-4a8a-acbf-c997623644b9" providerId="ADAL" clId="{E7D87E68-4E9F-4B46-A9A2-44D7637A4FE0}" dt="2022-03-06T11:29:48.265" v="1164" actId="1076"/>
          <ac:picMkLst>
            <pc:docMk/>
            <pc:sldMk cId="2251007294" sldId="1224"/>
            <ac:picMk id="14" creationId="{DB007086-E5D6-47A1-BFA0-1B1832711CDD}"/>
          </ac:picMkLst>
        </pc:picChg>
      </pc:sldChg>
      <pc:sldChg chg="addSp new del ord modTransition">
        <pc:chgData name="Batel Haim-Cohen" userId="92941503-7fd7-4a8a-acbf-c997623644b9" providerId="ADAL" clId="{E7D87E68-4E9F-4B46-A9A2-44D7637A4FE0}" dt="2022-03-07T12:14:57.758" v="2970" actId="47"/>
        <pc:sldMkLst>
          <pc:docMk/>
          <pc:sldMk cId="301967397" sldId="1225"/>
        </pc:sldMkLst>
        <pc:picChg chg="add">
          <ac:chgData name="Batel Haim-Cohen" userId="92941503-7fd7-4a8a-acbf-c997623644b9" providerId="ADAL" clId="{E7D87E68-4E9F-4B46-A9A2-44D7637A4FE0}" dt="2022-03-06T11:49:21.018" v="1234"/>
          <ac:picMkLst>
            <pc:docMk/>
            <pc:sldMk cId="301967397" sldId="1225"/>
            <ac:picMk id="4098" creationId="{D78448D4-BA78-410A-8DA9-F045F09D7926}"/>
          </ac:picMkLst>
        </pc:picChg>
      </pc:sldChg>
      <pc:sldChg chg="addSp delSp modSp add mod modTransition modNotesTx">
        <pc:chgData name="Batel Haim-Cohen" userId="92941503-7fd7-4a8a-acbf-c997623644b9" providerId="ADAL" clId="{E7D87E68-4E9F-4B46-A9A2-44D7637A4FE0}" dt="2022-03-08T07:43:44.310" v="3202" actId="20577"/>
        <pc:sldMkLst>
          <pc:docMk/>
          <pc:sldMk cId="2428781514" sldId="1226"/>
        </pc:sldMkLst>
        <pc:spChg chg="add del mod">
          <ac:chgData name="Batel Haim-Cohen" userId="92941503-7fd7-4a8a-acbf-c997623644b9" providerId="ADAL" clId="{E7D87E68-4E9F-4B46-A9A2-44D7637A4FE0}" dt="2022-03-07T07:50:00.996" v="2030" actId="478"/>
          <ac:spMkLst>
            <pc:docMk/>
            <pc:sldMk cId="2428781514" sldId="1226"/>
            <ac:spMk id="2" creationId="{75C84B14-AFDB-407F-9165-0D46845EA3F0}"/>
          </ac:spMkLst>
        </pc:spChg>
        <pc:spChg chg="mod">
          <ac:chgData name="Batel Haim-Cohen" userId="92941503-7fd7-4a8a-acbf-c997623644b9" providerId="ADAL" clId="{E7D87E68-4E9F-4B46-A9A2-44D7637A4FE0}" dt="2022-03-07T07:50:12.297" v="2033" actId="14100"/>
          <ac:spMkLst>
            <pc:docMk/>
            <pc:sldMk cId="2428781514" sldId="1226"/>
            <ac:spMk id="5" creationId="{3E9076B3-8442-4010-B272-53E04194CE4D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6" creationId="{16D1B8B5-A647-456A-B277-33BB0F36EF16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7" creationId="{7F147DD6-943D-4C30-A1C3-303D3699E91A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8" creationId="{7AEB828B-B56F-40C4-8FC3-E182AD058583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9" creationId="{17574345-0E91-417C-99AB-BD38E0612BFE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10" creationId="{A6DBD860-2F88-403E-ABBD-5C696A59D675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11" creationId="{57211D43-3365-4155-B4FD-A9509979D94C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12" creationId="{B370D62C-E2A8-40D1-8E85-DB7E64918CD5}"/>
          </ac:spMkLst>
        </pc:spChg>
        <pc:spChg chg="del">
          <ac:chgData name="Batel Haim-Cohen" userId="92941503-7fd7-4a8a-acbf-c997623644b9" providerId="ADAL" clId="{E7D87E68-4E9F-4B46-A9A2-44D7637A4FE0}" dt="2022-03-06T11:52:06.518" v="1276" actId="478"/>
          <ac:spMkLst>
            <pc:docMk/>
            <pc:sldMk cId="2428781514" sldId="1226"/>
            <ac:spMk id="13" creationId="{810CBBF4-5D67-4107-B21D-FAEBAA93DE63}"/>
          </ac:spMkLst>
        </pc:spChg>
        <pc:spChg chg="add mod">
          <ac:chgData name="Batel Haim-Cohen" userId="92941503-7fd7-4a8a-acbf-c997623644b9" providerId="ADAL" clId="{E7D87E68-4E9F-4B46-A9A2-44D7637A4FE0}" dt="2022-03-07T09:59:14.441" v="2207" actId="1076"/>
          <ac:spMkLst>
            <pc:docMk/>
            <pc:sldMk cId="2428781514" sldId="1226"/>
            <ac:spMk id="15" creationId="{5607FFE7-C994-4DE2-A901-399DB5628063}"/>
          </ac:spMkLst>
        </pc:spChg>
        <pc:spChg chg="add mod">
          <ac:chgData name="Batel Haim-Cohen" userId="92941503-7fd7-4a8a-acbf-c997623644b9" providerId="ADAL" clId="{E7D87E68-4E9F-4B46-A9A2-44D7637A4FE0}" dt="2022-03-07T13:12:55.572" v="2978" actId="404"/>
          <ac:spMkLst>
            <pc:docMk/>
            <pc:sldMk cId="2428781514" sldId="1226"/>
            <ac:spMk id="17" creationId="{FE648939-5C2A-49C0-ABE7-A39FB73926CB}"/>
          </ac:spMkLst>
        </pc:spChg>
        <pc:picChg chg="add mod">
          <ac:chgData name="Batel Haim-Cohen" userId="92941503-7fd7-4a8a-acbf-c997623644b9" providerId="ADAL" clId="{E7D87E68-4E9F-4B46-A9A2-44D7637A4FE0}" dt="2022-03-06T11:55:03.598" v="1284" actId="1076"/>
          <ac:picMkLst>
            <pc:docMk/>
            <pc:sldMk cId="2428781514" sldId="1226"/>
            <ac:picMk id="3" creationId="{216FE60B-6D28-42D5-AA65-767C9527212C}"/>
          </ac:picMkLst>
        </pc:picChg>
        <pc:picChg chg="del">
          <ac:chgData name="Batel Haim-Cohen" userId="92941503-7fd7-4a8a-acbf-c997623644b9" providerId="ADAL" clId="{E7D87E68-4E9F-4B46-A9A2-44D7637A4FE0}" dt="2022-03-06T11:52:01.343" v="1274" actId="478"/>
          <ac:picMkLst>
            <pc:docMk/>
            <pc:sldMk cId="2428781514" sldId="1226"/>
            <ac:picMk id="4" creationId="{F5D0661B-89D7-4F7A-9D4A-9990B657E9AF}"/>
          </ac:picMkLst>
        </pc:picChg>
        <pc:picChg chg="del">
          <ac:chgData name="Batel Haim-Cohen" userId="92941503-7fd7-4a8a-acbf-c997623644b9" providerId="ADAL" clId="{E7D87E68-4E9F-4B46-A9A2-44D7637A4FE0}" dt="2022-03-06T11:52:02.770" v="1275" actId="478"/>
          <ac:picMkLst>
            <pc:docMk/>
            <pc:sldMk cId="2428781514" sldId="1226"/>
            <ac:picMk id="14" creationId="{DB007086-E5D6-47A1-BFA0-1B1832711CDD}"/>
          </ac:picMkLst>
        </pc:picChg>
        <pc:picChg chg="add del mod">
          <ac:chgData name="Batel Haim-Cohen" userId="92941503-7fd7-4a8a-acbf-c997623644b9" providerId="ADAL" clId="{E7D87E68-4E9F-4B46-A9A2-44D7637A4FE0}" dt="2022-03-07T07:50:32.775" v="2036" actId="21"/>
          <ac:picMkLst>
            <pc:docMk/>
            <pc:sldMk cId="2428781514" sldId="1226"/>
            <ac:picMk id="1026" creationId="{C30FBCBD-8E5E-4F39-9742-2E69D052BE8A}"/>
          </ac:picMkLst>
        </pc:picChg>
      </pc:sldChg>
      <pc:sldChg chg="addSp delSp modSp add mod ord modTransition modNotesTx">
        <pc:chgData name="Batel Haim-Cohen" userId="92941503-7fd7-4a8a-acbf-c997623644b9" providerId="ADAL" clId="{E7D87E68-4E9F-4B46-A9A2-44D7637A4FE0}" dt="2022-03-08T07:32:20.856" v="3163" actId="20577"/>
        <pc:sldMkLst>
          <pc:docMk/>
          <pc:sldMk cId="4160213099" sldId="1227"/>
        </pc:sldMkLst>
        <pc:spChg chg="mod">
          <ac:chgData name="Batel Haim-Cohen" userId="92941503-7fd7-4a8a-acbf-c997623644b9" providerId="ADAL" clId="{E7D87E68-4E9F-4B46-A9A2-44D7637A4FE0}" dt="2022-03-08T07:32:20.856" v="3163" actId="20577"/>
          <ac:spMkLst>
            <pc:docMk/>
            <pc:sldMk cId="4160213099" sldId="1227"/>
            <ac:spMk id="5" creationId="{3E9076B3-8442-4010-B272-53E04194CE4D}"/>
          </ac:spMkLst>
        </pc:spChg>
        <pc:spChg chg="mod">
          <ac:chgData name="Batel Haim-Cohen" userId="92941503-7fd7-4a8a-acbf-c997623644b9" providerId="ADAL" clId="{E7D87E68-4E9F-4B46-A9A2-44D7637A4FE0}" dt="2022-03-07T09:59:21.255" v="2208" actId="113"/>
          <ac:spMkLst>
            <pc:docMk/>
            <pc:sldMk cId="4160213099" sldId="1227"/>
            <ac:spMk id="15" creationId="{5607FFE7-C994-4DE2-A901-399DB5628063}"/>
          </ac:spMkLst>
        </pc:spChg>
        <pc:spChg chg="del">
          <ac:chgData name="Batel Haim-Cohen" userId="92941503-7fd7-4a8a-acbf-c997623644b9" providerId="ADAL" clId="{E7D87E68-4E9F-4B46-A9A2-44D7637A4FE0}" dt="2022-03-06T11:59:49.642" v="1614" actId="478"/>
          <ac:spMkLst>
            <pc:docMk/>
            <pc:sldMk cId="4160213099" sldId="1227"/>
            <ac:spMk id="17" creationId="{FE648939-5C2A-49C0-ABE7-A39FB73926CB}"/>
          </ac:spMkLst>
        </pc:spChg>
        <pc:picChg chg="del">
          <ac:chgData name="Batel Haim-Cohen" userId="92941503-7fd7-4a8a-acbf-c997623644b9" providerId="ADAL" clId="{E7D87E68-4E9F-4B46-A9A2-44D7637A4FE0}" dt="2022-03-06T11:59:46.757" v="1613" actId="478"/>
          <ac:picMkLst>
            <pc:docMk/>
            <pc:sldMk cId="4160213099" sldId="1227"/>
            <ac:picMk id="3" creationId="{216FE60B-6D28-42D5-AA65-767C9527212C}"/>
          </ac:picMkLst>
        </pc:picChg>
        <pc:picChg chg="add mod">
          <ac:chgData name="Batel Haim-Cohen" userId="92941503-7fd7-4a8a-acbf-c997623644b9" providerId="ADAL" clId="{E7D87E68-4E9F-4B46-A9A2-44D7637A4FE0}" dt="2022-03-07T10:07:46.904" v="2264" actId="14100"/>
          <ac:picMkLst>
            <pc:docMk/>
            <pc:sldMk cId="4160213099" sldId="1227"/>
            <ac:picMk id="6" creationId="{03E0879E-DB9B-4A3E-B436-4CE372D9CEF4}"/>
          </ac:picMkLst>
        </pc:picChg>
        <pc:picChg chg="add mod">
          <ac:chgData name="Batel Haim-Cohen" userId="92941503-7fd7-4a8a-acbf-c997623644b9" providerId="ADAL" clId="{E7D87E68-4E9F-4B46-A9A2-44D7637A4FE0}" dt="2022-03-07T07:50:41.953" v="2038" actId="1076"/>
          <ac:picMkLst>
            <pc:docMk/>
            <pc:sldMk cId="4160213099" sldId="1227"/>
            <ac:picMk id="7" creationId="{82EE7561-CC22-4E5A-86E8-25D70AB6A5EC}"/>
          </ac:picMkLst>
        </pc:picChg>
      </pc:sldChg>
      <pc:sldChg chg="addSp modSp new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36364484" sldId="1228"/>
        </pc:sldMkLst>
        <pc:picChg chg="add mod">
          <ac:chgData name="Batel Haim-Cohen" userId="92941503-7fd7-4a8a-acbf-c997623644b9" providerId="ADAL" clId="{E7D87E68-4E9F-4B46-A9A2-44D7637A4FE0}" dt="2022-03-06T12:04:47.080" v="1647" actId="1076"/>
          <ac:picMkLst>
            <pc:docMk/>
            <pc:sldMk cId="36364484" sldId="1228"/>
            <ac:picMk id="3" creationId="{C769AF7A-9198-45B6-BFEA-20B65FDF9FE8}"/>
          </ac:picMkLst>
        </pc:picChg>
      </pc:sldChg>
      <pc:sldChg chg="addSp delSp modSp add mod modTransition modNotesTx">
        <pc:chgData name="Batel Haim-Cohen" userId="92941503-7fd7-4a8a-acbf-c997623644b9" providerId="ADAL" clId="{E7D87E68-4E9F-4B46-A9A2-44D7637A4FE0}" dt="2022-03-09T06:46:36.021" v="3307" actId="1036"/>
        <pc:sldMkLst>
          <pc:docMk/>
          <pc:sldMk cId="2808149600" sldId="1229"/>
        </pc:sldMkLst>
        <pc:spChg chg="add mod">
          <ac:chgData name="Batel Haim-Cohen" userId="92941503-7fd7-4a8a-acbf-c997623644b9" providerId="ADAL" clId="{E7D87E68-4E9F-4B46-A9A2-44D7637A4FE0}" dt="2022-03-09T06:46:36.021" v="3307" actId="1036"/>
          <ac:spMkLst>
            <pc:docMk/>
            <pc:sldMk cId="2808149600" sldId="1229"/>
            <ac:spMk id="4" creationId="{583FEBC1-5EA5-438D-8129-9FED225D5C07}"/>
          </ac:spMkLst>
        </pc:spChg>
        <pc:spChg chg="mod">
          <ac:chgData name="Batel Haim-Cohen" userId="92941503-7fd7-4a8a-acbf-c997623644b9" providerId="ADAL" clId="{E7D87E68-4E9F-4B46-A9A2-44D7637A4FE0}" dt="2022-03-07T09:29:42.373" v="2126" actId="20577"/>
          <ac:spMkLst>
            <pc:docMk/>
            <pc:sldMk cId="2808149600" sldId="1229"/>
            <ac:spMk id="5" creationId="{3E9076B3-8442-4010-B272-53E04194CE4D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6" creationId="{16D1B8B5-A647-456A-B277-33BB0F36EF16}"/>
          </ac:spMkLst>
        </pc:spChg>
        <pc:spChg chg="add del mod">
          <ac:chgData name="Batel Haim-Cohen" userId="92941503-7fd7-4a8a-acbf-c997623644b9" providerId="ADAL" clId="{E7D87E68-4E9F-4B46-A9A2-44D7637A4FE0}" dt="2022-03-07T13:13:20.190" v="2981" actId="478"/>
          <ac:spMkLst>
            <pc:docMk/>
            <pc:sldMk cId="2808149600" sldId="1229"/>
            <ac:spMk id="7" creationId="{4EAE7CA6-C03C-4B99-8E21-B5FD0989049D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7" creationId="{7F147DD6-943D-4C30-A1C3-303D3699E91A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8" creationId="{7AEB828B-B56F-40C4-8FC3-E182AD058583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9" creationId="{17574345-0E91-417C-99AB-BD38E0612BFE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10" creationId="{A6DBD860-2F88-403E-ABBD-5C696A59D675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11" creationId="{57211D43-3365-4155-B4FD-A9509979D94C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12" creationId="{B370D62C-E2A8-40D1-8E85-DB7E64918CD5}"/>
          </ac:spMkLst>
        </pc:spChg>
        <pc:spChg chg="del">
          <ac:chgData name="Batel Haim-Cohen" userId="92941503-7fd7-4a8a-acbf-c997623644b9" providerId="ADAL" clId="{E7D87E68-4E9F-4B46-A9A2-44D7637A4FE0}" dt="2022-03-06T12:07:21.058" v="1664" actId="478"/>
          <ac:spMkLst>
            <pc:docMk/>
            <pc:sldMk cId="2808149600" sldId="1229"/>
            <ac:spMk id="13" creationId="{810CBBF4-5D67-4107-B21D-FAEBAA93DE63}"/>
          </ac:spMkLst>
        </pc:spChg>
        <pc:picChg chg="add mod">
          <ac:chgData name="Batel Haim-Cohen" userId="92941503-7fd7-4a8a-acbf-c997623644b9" providerId="ADAL" clId="{E7D87E68-4E9F-4B46-A9A2-44D7637A4FE0}" dt="2022-03-09T06:45:28.682" v="3302" actId="1036"/>
          <ac:picMkLst>
            <pc:docMk/>
            <pc:sldMk cId="2808149600" sldId="1229"/>
            <ac:picMk id="3" creationId="{AACB8651-7767-4BCF-8E15-0D73A0F8D5EB}"/>
          </ac:picMkLst>
        </pc:picChg>
        <pc:picChg chg="del">
          <ac:chgData name="Batel Haim-Cohen" userId="92941503-7fd7-4a8a-acbf-c997623644b9" providerId="ADAL" clId="{E7D87E68-4E9F-4B46-A9A2-44D7637A4FE0}" dt="2022-03-06T12:07:16.217" v="1662" actId="478"/>
          <ac:picMkLst>
            <pc:docMk/>
            <pc:sldMk cId="2808149600" sldId="1229"/>
            <ac:picMk id="4" creationId="{F5D0661B-89D7-4F7A-9D4A-9990B657E9AF}"/>
          </ac:picMkLst>
        </pc:picChg>
        <pc:picChg chg="add mod">
          <ac:chgData name="Batel Haim-Cohen" userId="92941503-7fd7-4a8a-acbf-c997623644b9" providerId="ADAL" clId="{E7D87E68-4E9F-4B46-A9A2-44D7637A4FE0}" dt="2022-03-09T06:45:37.493" v="3306" actId="1076"/>
          <ac:picMkLst>
            <pc:docMk/>
            <pc:sldMk cId="2808149600" sldId="1229"/>
            <ac:picMk id="6" creationId="{0DAD8490-8F69-4341-94C3-6C364E0A5CAA}"/>
          </ac:picMkLst>
        </pc:picChg>
        <pc:picChg chg="del">
          <ac:chgData name="Batel Haim-Cohen" userId="92941503-7fd7-4a8a-acbf-c997623644b9" providerId="ADAL" clId="{E7D87E68-4E9F-4B46-A9A2-44D7637A4FE0}" dt="2022-03-06T12:07:18.454" v="1663" actId="478"/>
          <ac:picMkLst>
            <pc:docMk/>
            <pc:sldMk cId="2808149600" sldId="1229"/>
            <ac:picMk id="14" creationId="{DB007086-E5D6-47A1-BFA0-1B1832711CDD}"/>
          </ac:picMkLst>
        </pc:picChg>
      </pc:sldChg>
      <pc:sldChg chg="addSp delSp modSp add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2755703853" sldId="1230"/>
        </pc:sldMkLst>
        <pc:spChg chg="mod">
          <ac:chgData name="Batel Haim-Cohen" userId="92941503-7fd7-4a8a-acbf-c997623644b9" providerId="ADAL" clId="{E7D87E68-4E9F-4B46-A9A2-44D7637A4FE0}" dt="2022-03-07T09:29:50.624" v="2128" actId="20577"/>
          <ac:spMkLst>
            <pc:docMk/>
            <pc:sldMk cId="2755703853" sldId="1230"/>
            <ac:spMk id="5" creationId="{3E9076B3-8442-4010-B272-53E04194CE4D}"/>
          </ac:spMkLst>
        </pc:spChg>
        <pc:picChg chg="del">
          <ac:chgData name="Batel Haim-Cohen" userId="92941503-7fd7-4a8a-acbf-c997623644b9" providerId="ADAL" clId="{E7D87E68-4E9F-4B46-A9A2-44D7637A4FE0}" dt="2022-03-06T12:08:37.224" v="1684" actId="478"/>
          <ac:picMkLst>
            <pc:docMk/>
            <pc:sldMk cId="2755703853" sldId="1230"/>
            <ac:picMk id="3" creationId="{AACB8651-7767-4BCF-8E15-0D73A0F8D5EB}"/>
          </ac:picMkLst>
        </pc:picChg>
        <pc:picChg chg="add mod">
          <ac:chgData name="Batel Haim-Cohen" userId="92941503-7fd7-4a8a-acbf-c997623644b9" providerId="ADAL" clId="{E7D87E68-4E9F-4B46-A9A2-44D7637A4FE0}" dt="2022-03-07T09:30:38.244" v="2130" actId="1076"/>
          <ac:picMkLst>
            <pc:docMk/>
            <pc:sldMk cId="2755703853" sldId="1230"/>
            <ac:picMk id="4" creationId="{110934A8-6F3B-4453-81DD-FCBA3BFDEE9A}"/>
          </ac:picMkLst>
        </pc:picChg>
        <pc:picChg chg="add mod">
          <ac:chgData name="Batel Haim-Cohen" userId="92941503-7fd7-4a8a-acbf-c997623644b9" providerId="ADAL" clId="{E7D87E68-4E9F-4B46-A9A2-44D7637A4FE0}" dt="2022-03-07T09:57:40.358" v="2199" actId="732"/>
          <ac:picMkLst>
            <pc:docMk/>
            <pc:sldMk cId="2755703853" sldId="1230"/>
            <ac:picMk id="2050" creationId="{92736139-DD60-485D-94DB-06DC0CECADBA}"/>
          </ac:picMkLst>
        </pc:picChg>
      </pc:sldChg>
      <pc:sldChg chg="addSp delSp modSp add mod modTransition">
        <pc:chgData name="Batel Haim-Cohen" userId="92941503-7fd7-4a8a-acbf-c997623644b9" providerId="ADAL" clId="{E7D87E68-4E9F-4B46-A9A2-44D7637A4FE0}" dt="2022-03-08T07:27:39.611" v="3157" actId="20577"/>
        <pc:sldMkLst>
          <pc:docMk/>
          <pc:sldMk cId="4181714684" sldId="1231"/>
        </pc:sldMkLst>
        <pc:spChg chg="mod">
          <ac:chgData name="Batel Haim-Cohen" userId="92941503-7fd7-4a8a-acbf-c997623644b9" providerId="ADAL" clId="{E7D87E68-4E9F-4B46-A9A2-44D7637A4FE0}" dt="2022-03-07T11:31:30.086" v="2453" actId="20577"/>
          <ac:spMkLst>
            <pc:docMk/>
            <pc:sldMk cId="4181714684" sldId="1231"/>
            <ac:spMk id="5" creationId="{3E9076B3-8442-4010-B272-53E04194CE4D}"/>
          </ac:spMkLst>
        </pc:spChg>
        <pc:spChg chg="add mod">
          <ac:chgData name="Batel Haim-Cohen" userId="92941503-7fd7-4a8a-acbf-c997623644b9" providerId="ADAL" clId="{E7D87E68-4E9F-4B46-A9A2-44D7637A4FE0}" dt="2022-03-08T07:27:39.611" v="3157" actId="20577"/>
          <ac:spMkLst>
            <pc:docMk/>
            <pc:sldMk cId="4181714684" sldId="1231"/>
            <ac:spMk id="6" creationId="{E198B5EF-1938-4393-8FB7-05C3231E63BB}"/>
          </ac:spMkLst>
        </pc:spChg>
        <pc:picChg chg="add del mod modCrop">
          <ac:chgData name="Batel Haim-Cohen" userId="92941503-7fd7-4a8a-acbf-c997623644b9" providerId="ADAL" clId="{E7D87E68-4E9F-4B46-A9A2-44D7637A4FE0}" dt="2022-03-07T11:30:59.070" v="2405" actId="478"/>
          <ac:picMkLst>
            <pc:docMk/>
            <pc:sldMk cId="4181714684" sldId="1231"/>
            <ac:picMk id="3" creationId="{E54253FB-AD70-44BE-B18A-49812E32BF4C}"/>
          </ac:picMkLst>
        </pc:picChg>
        <pc:picChg chg="del">
          <ac:chgData name="Batel Haim-Cohen" userId="92941503-7fd7-4a8a-acbf-c997623644b9" providerId="ADAL" clId="{E7D87E68-4E9F-4B46-A9A2-44D7637A4FE0}" dt="2022-03-06T12:09:41.645" v="1688" actId="478"/>
          <ac:picMkLst>
            <pc:docMk/>
            <pc:sldMk cId="4181714684" sldId="1231"/>
            <ac:picMk id="4" creationId="{110934A8-6F3B-4453-81DD-FCBA3BFDEE9A}"/>
          </ac:picMkLst>
        </pc:picChg>
      </pc:sldChg>
      <pc:sldChg chg="addSp modSp add del mod ord modTransition">
        <pc:chgData name="Batel Haim-Cohen" userId="92941503-7fd7-4a8a-acbf-c997623644b9" providerId="ADAL" clId="{E7D87E68-4E9F-4B46-A9A2-44D7637A4FE0}" dt="2022-03-07T12:15:00.116" v="2971" actId="47"/>
        <pc:sldMkLst>
          <pc:docMk/>
          <pc:sldMk cId="1278859450" sldId="1232"/>
        </pc:sldMkLst>
        <pc:spChg chg="mod">
          <ac:chgData name="Batel Haim-Cohen" userId="92941503-7fd7-4a8a-acbf-c997623644b9" providerId="ADAL" clId="{E7D87E68-4E9F-4B46-A9A2-44D7637A4FE0}" dt="2022-03-06T12:18:39.920" v="1773" actId="20577"/>
          <ac:spMkLst>
            <pc:docMk/>
            <pc:sldMk cId="1278859450" sldId="1232"/>
            <ac:spMk id="5" creationId="{3E9076B3-8442-4010-B272-53E04194CE4D}"/>
          </ac:spMkLst>
        </pc:spChg>
        <pc:spChg chg="mod">
          <ac:chgData name="Batel Haim-Cohen" userId="92941503-7fd7-4a8a-acbf-c997623644b9" providerId="ADAL" clId="{E7D87E68-4E9F-4B46-A9A2-44D7637A4FE0}" dt="2022-03-06T12:48:28.356" v="1799" actId="20577"/>
          <ac:spMkLst>
            <pc:docMk/>
            <pc:sldMk cId="1278859450" sldId="1232"/>
            <ac:spMk id="15" creationId="{5607FFE7-C994-4DE2-A901-399DB5628063}"/>
          </ac:spMkLst>
        </pc:spChg>
        <pc:picChg chg="add mod">
          <ac:chgData name="Batel Haim-Cohen" userId="92941503-7fd7-4a8a-acbf-c997623644b9" providerId="ADAL" clId="{E7D87E68-4E9F-4B46-A9A2-44D7637A4FE0}" dt="2022-03-06T12:49:23.733" v="1802" actId="1076"/>
          <ac:picMkLst>
            <pc:docMk/>
            <pc:sldMk cId="1278859450" sldId="1232"/>
            <ac:picMk id="6146" creationId="{BBC15B6B-240E-46FE-9718-BBC52392D0C6}"/>
          </ac:picMkLst>
        </pc:picChg>
        <pc:picChg chg="add mod">
          <ac:chgData name="Batel Haim-Cohen" userId="92941503-7fd7-4a8a-acbf-c997623644b9" providerId="ADAL" clId="{E7D87E68-4E9F-4B46-A9A2-44D7637A4FE0}" dt="2022-03-06T12:49:24.758" v="1803" actId="1076"/>
          <ac:picMkLst>
            <pc:docMk/>
            <pc:sldMk cId="1278859450" sldId="1232"/>
            <ac:picMk id="6148" creationId="{A49B7E3C-11D7-409D-8DB4-7061269F71DA}"/>
          </ac:picMkLst>
        </pc:picChg>
      </pc:sldChg>
      <pc:sldChg chg="new del">
        <pc:chgData name="Batel Haim-Cohen" userId="92941503-7fd7-4a8a-acbf-c997623644b9" providerId="ADAL" clId="{E7D87E68-4E9F-4B46-A9A2-44D7637A4FE0}" dt="2022-03-06T12:17:39.787" v="1726" actId="680"/>
        <pc:sldMkLst>
          <pc:docMk/>
          <pc:sldMk cId="3101009744" sldId="1232"/>
        </pc:sldMkLst>
      </pc:sldChg>
      <pc:sldChg chg="add del ord modTransition">
        <pc:chgData name="Batel Haim-Cohen" userId="92941503-7fd7-4a8a-acbf-c997623644b9" providerId="ADAL" clId="{E7D87E68-4E9F-4B46-A9A2-44D7637A4FE0}" dt="2022-03-07T12:15:03.519" v="2972" actId="47"/>
        <pc:sldMkLst>
          <pc:docMk/>
          <pc:sldMk cId="3738972472" sldId="1233"/>
        </pc:sldMkLst>
      </pc:sldChg>
      <pc:sldChg chg="addSp delSp modSp add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4136532163" sldId="1234"/>
        </pc:sldMkLst>
        <pc:picChg chg="del">
          <ac:chgData name="Batel Haim-Cohen" userId="92941503-7fd7-4a8a-acbf-c997623644b9" providerId="ADAL" clId="{E7D87E68-4E9F-4B46-A9A2-44D7637A4FE0}" dt="2022-03-07T10:01:21.080" v="2237" actId="478"/>
          <ac:picMkLst>
            <pc:docMk/>
            <pc:sldMk cId="4136532163" sldId="1234"/>
            <ac:picMk id="5" creationId="{AAABB78A-722A-43CF-967A-92E9C41AC00E}"/>
          </ac:picMkLst>
        </pc:picChg>
        <pc:picChg chg="add mod">
          <ac:chgData name="Batel Haim-Cohen" userId="92941503-7fd7-4a8a-acbf-c997623644b9" providerId="ADAL" clId="{E7D87E68-4E9F-4B46-A9A2-44D7637A4FE0}" dt="2022-03-07T10:01:30.714" v="2240" actId="1076"/>
          <ac:picMkLst>
            <pc:docMk/>
            <pc:sldMk cId="4136532163" sldId="1234"/>
            <ac:picMk id="6" creationId="{47FAA60E-1C06-4BCB-A9D9-9C90B70F2C44}"/>
          </ac:picMkLst>
        </pc:picChg>
        <pc:picChg chg="del">
          <ac:chgData name="Batel Haim-Cohen" userId="92941503-7fd7-4a8a-acbf-c997623644b9" providerId="ADAL" clId="{E7D87E68-4E9F-4B46-A9A2-44D7637A4FE0}" dt="2022-03-07T10:01:21.080" v="2237" actId="478"/>
          <ac:picMkLst>
            <pc:docMk/>
            <pc:sldMk cId="4136532163" sldId="1234"/>
            <ac:picMk id="7" creationId="{389BA5FA-16E0-40CD-9018-61FD22006A0A}"/>
          </ac:picMkLst>
        </pc:picChg>
      </pc:sldChg>
      <pc:sldChg chg="addSp delSp modSp add mod modTransition">
        <pc:chgData name="Batel Haim-Cohen" userId="92941503-7fd7-4a8a-acbf-c997623644b9" providerId="ADAL" clId="{E7D87E68-4E9F-4B46-A9A2-44D7637A4FE0}" dt="2022-03-07T11:05:27.762" v="2361"/>
        <pc:sldMkLst>
          <pc:docMk/>
          <pc:sldMk cId="713171571" sldId="1235"/>
        </pc:sldMkLst>
        <pc:picChg chg="add mod">
          <ac:chgData name="Batel Haim-Cohen" userId="92941503-7fd7-4a8a-acbf-c997623644b9" providerId="ADAL" clId="{E7D87E68-4E9F-4B46-A9A2-44D7637A4FE0}" dt="2022-03-07T10:03:34.334" v="2248" actId="1076"/>
          <ac:picMkLst>
            <pc:docMk/>
            <pc:sldMk cId="713171571" sldId="1235"/>
            <ac:picMk id="4" creationId="{AC02DD0C-4E45-4EE6-9A85-6255A08CEC0C}"/>
          </ac:picMkLst>
        </pc:picChg>
        <pc:picChg chg="add mod">
          <ac:chgData name="Batel Haim-Cohen" userId="92941503-7fd7-4a8a-acbf-c997623644b9" providerId="ADAL" clId="{E7D87E68-4E9F-4B46-A9A2-44D7637A4FE0}" dt="2022-03-07T10:03:37.225" v="2249" actId="1076"/>
          <ac:picMkLst>
            <pc:docMk/>
            <pc:sldMk cId="713171571" sldId="1235"/>
            <ac:picMk id="5" creationId="{8ED4C929-62A9-4DA3-A39B-DAE1805827E1}"/>
          </ac:picMkLst>
        </pc:picChg>
        <pc:picChg chg="del">
          <ac:chgData name="Batel Haim-Cohen" userId="92941503-7fd7-4a8a-acbf-c997623644b9" providerId="ADAL" clId="{E7D87E68-4E9F-4B46-A9A2-44D7637A4FE0}" dt="2022-03-07T10:03:15.550" v="2244" actId="478"/>
          <ac:picMkLst>
            <pc:docMk/>
            <pc:sldMk cId="713171571" sldId="1235"/>
            <ac:picMk id="6" creationId="{47FAA60E-1C06-4BCB-A9D9-9C90B70F2C44}"/>
          </ac:picMkLst>
        </pc:picChg>
      </pc:sldChg>
      <pc:sldChg chg="addSp delSp modSp add mod modTransition modAnim modNotesTx">
        <pc:chgData name="Batel Haim-Cohen" userId="92941503-7fd7-4a8a-acbf-c997623644b9" providerId="ADAL" clId="{E7D87E68-4E9F-4B46-A9A2-44D7637A4FE0}" dt="2022-03-08T07:35:28.018" v="3172" actId="12788"/>
        <pc:sldMkLst>
          <pc:docMk/>
          <pc:sldMk cId="547257450" sldId="1236"/>
        </pc:sldMkLst>
        <pc:spChg chg="add mod">
          <ac:chgData name="Batel Haim-Cohen" userId="92941503-7fd7-4a8a-acbf-c997623644b9" providerId="ADAL" clId="{E7D87E68-4E9F-4B46-A9A2-44D7637A4FE0}" dt="2022-03-07T11:06:36.284" v="2366" actId="2085"/>
          <ac:spMkLst>
            <pc:docMk/>
            <pc:sldMk cId="547257450" sldId="1236"/>
            <ac:spMk id="2" creationId="{BB7C18CE-043A-4D7F-89A6-18D20FE329C8}"/>
          </ac:spMkLst>
        </pc:spChg>
        <pc:spChg chg="mod">
          <ac:chgData name="Batel Haim-Cohen" userId="92941503-7fd7-4a8a-acbf-c997623644b9" providerId="ADAL" clId="{E7D87E68-4E9F-4B46-A9A2-44D7637A4FE0}" dt="2022-03-07T10:19:25.876" v="2288" actId="20577"/>
          <ac:spMkLst>
            <pc:docMk/>
            <pc:sldMk cId="547257450" sldId="1236"/>
            <ac:spMk id="5" creationId="{3E9076B3-8442-4010-B272-53E04194CE4D}"/>
          </ac:spMkLst>
        </pc:spChg>
        <pc:spChg chg="del mod">
          <ac:chgData name="Batel Haim-Cohen" userId="92941503-7fd7-4a8a-acbf-c997623644b9" providerId="ADAL" clId="{E7D87E68-4E9F-4B46-A9A2-44D7637A4FE0}" dt="2022-03-07T10:20:42.205" v="2294" actId="478"/>
          <ac:spMkLst>
            <pc:docMk/>
            <pc:sldMk cId="547257450" sldId="1236"/>
            <ac:spMk id="15" creationId="{5607FFE7-C994-4DE2-A901-399DB5628063}"/>
          </ac:spMkLst>
        </pc:spChg>
        <pc:picChg chg="del">
          <ac:chgData name="Batel Haim-Cohen" userId="92941503-7fd7-4a8a-acbf-c997623644b9" providerId="ADAL" clId="{E7D87E68-4E9F-4B46-A9A2-44D7637A4FE0}" dt="2022-03-07T10:19:29.057" v="2289" actId="478"/>
          <ac:picMkLst>
            <pc:docMk/>
            <pc:sldMk cId="547257450" sldId="1236"/>
            <ac:picMk id="6" creationId="{03E0879E-DB9B-4A3E-B436-4CE372D9CEF4}"/>
          </ac:picMkLst>
        </pc:picChg>
        <pc:picChg chg="del">
          <ac:chgData name="Batel Haim-Cohen" userId="92941503-7fd7-4a8a-acbf-c997623644b9" providerId="ADAL" clId="{E7D87E68-4E9F-4B46-A9A2-44D7637A4FE0}" dt="2022-03-07T10:19:31.550" v="2290" actId="478"/>
          <ac:picMkLst>
            <pc:docMk/>
            <pc:sldMk cId="547257450" sldId="1236"/>
            <ac:picMk id="7" creationId="{82EE7561-CC22-4E5A-86E8-25D70AB6A5EC}"/>
          </ac:picMkLst>
        </pc:picChg>
        <pc:picChg chg="add del mod">
          <ac:chgData name="Batel Haim-Cohen" userId="92941503-7fd7-4a8a-acbf-c997623644b9" providerId="ADAL" clId="{E7D87E68-4E9F-4B46-A9A2-44D7637A4FE0}" dt="2022-03-07T10:21:47.187" v="2306" actId="478"/>
          <ac:picMkLst>
            <pc:docMk/>
            <pc:sldMk cId="547257450" sldId="1236"/>
            <ac:picMk id="8" creationId="{41A4A5A6-7B15-4560-B6F5-1B131F799CA1}"/>
          </ac:picMkLst>
        </pc:picChg>
        <pc:picChg chg="add mod">
          <ac:chgData name="Batel Haim-Cohen" userId="92941503-7fd7-4a8a-acbf-c997623644b9" providerId="ADAL" clId="{E7D87E68-4E9F-4B46-A9A2-44D7637A4FE0}" dt="2022-03-07T11:06:15.393" v="2363" actId="12788"/>
          <ac:picMkLst>
            <pc:docMk/>
            <pc:sldMk cId="547257450" sldId="1236"/>
            <ac:picMk id="9" creationId="{B8956D61-8CFA-4C71-91E6-874B21F2BB9A}"/>
          </ac:picMkLst>
        </pc:picChg>
        <pc:picChg chg="add mod">
          <ac:chgData name="Batel Haim-Cohen" userId="92941503-7fd7-4a8a-acbf-c997623644b9" providerId="ADAL" clId="{E7D87E68-4E9F-4B46-A9A2-44D7637A4FE0}" dt="2022-03-08T07:35:28.018" v="3172" actId="12788"/>
          <ac:picMkLst>
            <pc:docMk/>
            <pc:sldMk cId="547257450" sldId="1236"/>
            <ac:picMk id="6146" creationId="{F89A106B-9A5C-43C7-9679-4B7F399B024B}"/>
          </ac:picMkLst>
        </pc:picChg>
      </pc:sldChg>
      <pc:sldChg chg="addSp delSp modSp add del mod">
        <pc:chgData name="Batel Haim-Cohen" userId="92941503-7fd7-4a8a-acbf-c997623644b9" providerId="ADAL" clId="{E7D87E68-4E9F-4B46-A9A2-44D7637A4FE0}" dt="2022-03-07T10:04:53.535" v="2259" actId="47"/>
        <pc:sldMkLst>
          <pc:docMk/>
          <pc:sldMk cId="2308682425" sldId="1236"/>
        </pc:sldMkLst>
        <pc:spChg chg="add del mod">
          <ac:chgData name="Batel Haim-Cohen" userId="92941503-7fd7-4a8a-acbf-c997623644b9" providerId="ADAL" clId="{E7D87E68-4E9F-4B46-A9A2-44D7637A4FE0}" dt="2022-03-07T10:04:40.925" v="2254" actId="21"/>
          <ac:spMkLst>
            <pc:docMk/>
            <pc:sldMk cId="2308682425" sldId="1236"/>
            <ac:spMk id="3" creationId="{E9D53EE2-2B2E-469A-AF47-8B4E084C212C}"/>
          </ac:spMkLst>
        </pc:spChg>
        <pc:spChg chg="add mod">
          <ac:chgData name="Batel Haim-Cohen" userId="92941503-7fd7-4a8a-acbf-c997623644b9" providerId="ADAL" clId="{E7D87E68-4E9F-4B46-A9A2-44D7637A4FE0}" dt="2022-03-07T10:04:41.870" v="2255" actId="21"/>
          <ac:spMkLst>
            <pc:docMk/>
            <pc:sldMk cId="2308682425" sldId="1236"/>
            <ac:spMk id="7" creationId="{7A8AB821-B415-445F-B0DA-7BDB21CA4BBA}"/>
          </ac:spMkLst>
        </pc:spChg>
        <pc:spChg chg="add del">
          <ac:chgData name="Batel Haim-Cohen" userId="92941503-7fd7-4a8a-acbf-c997623644b9" providerId="ADAL" clId="{E7D87E68-4E9F-4B46-A9A2-44D7637A4FE0}" dt="2022-03-07T10:04:41.870" v="2255" actId="21"/>
          <ac:spMkLst>
            <pc:docMk/>
            <pc:sldMk cId="2308682425" sldId="1236"/>
            <ac:spMk id="8" creationId="{0CF9A253-4986-47B6-92D9-7D2234A663E6}"/>
          </ac:spMkLst>
        </pc:spChg>
        <pc:picChg chg="del">
          <ac:chgData name="Batel Haim-Cohen" userId="92941503-7fd7-4a8a-acbf-c997623644b9" providerId="ADAL" clId="{E7D87E68-4E9F-4B46-A9A2-44D7637A4FE0}" dt="2022-03-07T10:04:31.221" v="2252" actId="478"/>
          <ac:picMkLst>
            <pc:docMk/>
            <pc:sldMk cId="2308682425" sldId="1236"/>
            <ac:picMk id="4" creationId="{AC02DD0C-4E45-4EE6-9A85-6255A08CEC0C}"/>
          </ac:picMkLst>
        </pc:picChg>
        <pc:picChg chg="del">
          <ac:chgData name="Batel Haim-Cohen" userId="92941503-7fd7-4a8a-acbf-c997623644b9" providerId="ADAL" clId="{E7D87E68-4E9F-4B46-A9A2-44D7637A4FE0}" dt="2022-03-07T10:04:31.221" v="2252" actId="478"/>
          <ac:picMkLst>
            <pc:docMk/>
            <pc:sldMk cId="2308682425" sldId="1236"/>
            <ac:picMk id="5" creationId="{8ED4C929-62A9-4DA3-A39B-DAE1805827E1}"/>
          </ac:picMkLst>
        </pc:picChg>
      </pc:sldChg>
      <pc:sldChg chg="addSp delSp modSp add mod addAnim delAnim">
        <pc:chgData name="Batel Haim-Cohen" userId="92941503-7fd7-4a8a-acbf-c997623644b9" providerId="ADAL" clId="{E7D87E68-4E9F-4B46-A9A2-44D7637A4FE0}" dt="2022-03-08T07:35:32.129" v="3173" actId="12788"/>
        <pc:sldMkLst>
          <pc:docMk/>
          <pc:sldMk cId="2179505906" sldId="1237"/>
        </pc:sldMkLst>
        <pc:spChg chg="add del mod ord">
          <ac:chgData name="Batel Haim-Cohen" userId="92941503-7fd7-4a8a-acbf-c997623644b9" providerId="ADAL" clId="{E7D87E68-4E9F-4B46-A9A2-44D7637A4FE0}" dt="2022-03-07T11:09:31.114" v="2400" actId="166"/>
          <ac:spMkLst>
            <pc:docMk/>
            <pc:sldMk cId="2179505906" sldId="1237"/>
            <ac:spMk id="2" creationId="{BB7C18CE-043A-4D7F-89A6-18D20FE329C8}"/>
          </ac:spMkLst>
        </pc:spChg>
        <pc:picChg chg="add mod">
          <ac:chgData name="Batel Haim-Cohen" userId="92941503-7fd7-4a8a-acbf-c997623644b9" providerId="ADAL" clId="{E7D87E68-4E9F-4B46-A9A2-44D7637A4FE0}" dt="2022-03-07T11:09:20.528" v="2398" actId="12788"/>
          <ac:picMkLst>
            <pc:docMk/>
            <pc:sldMk cId="2179505906" sldId="1237"/>
            <ac:picMk id="8" creationId="{364DDEC1-13A0-429F-9D0E-E9C0AB83557D}"/>
          </ac:picMkLst>
        </pc:picChg>
        <pc:picChg chg="add del">
          <ac:chgData name="Batel Haim-Cohen" userId="92941503-7fd7-4a8a-acbf-c997623644b9" providerId="ADAL" clId="{E7D87E68-4E9F-4B46-A9A2-44D7637A4FE0}" dt="2022-03-07T11:07:04.969" v="2375" actId="478"/>
          <ac:picMkLst>
            <pc:docMk/>
            <pc:sldMk cId="2179505906" sldId="1237"/>
            <ac:picMk id="9" creationId="{B8956D61-8CFA-4C71-91E6-874B21F2BB9A}"/>
          </ac:picMkLst>
        </pc:picChg>
        <pc:picChg chg="add del mod">
          <ac:chgData name="Batel Haim-Cohen" userId="92941503-7fd7-4a8a-acbf-c997623644b9" providerId="ADAL" clId="{E7D87E68-4E9F-4B46-A9A2-44D7637A4FE0}" dt="2022-03-07T11:08:20.930" v="2382" actId="478"/>
          <ac:picMkLst>
            <pc:docMk/>
            <pc:sldMk cId="2179505906" sldId="1237"/>
            <ac:picMk id="1026" creationId="{CA64ABD2-2D61-49E4-B88D-45841AB3851E}"/>
          </ac:picMkLst>
        </pc:picChg>
        <pc:picChg chg="add mod">
          <ac:chgData name="Batel Haim-Cohen" userId="92941503-7fd7-4a8a-acbf-c997623644b9" providerId="ADAL" clId="{E7D87E68-4E9F-4B46-A9A2-44D7637A4FE0}" dt="2022-03-08T07:35:32.129" v="3173" actId="12788"/>
          <ac:picMkLst>
            <pc:docMk/>
            <pc:sldMk cId="2179505906" sldId="1237"/>
            <ac:picMk id="1028" creationId="{3294E536-8576-4F34-843F-B79CC21B8CAA}"/>
          </ac:picMkLst>
        </pc:picChg>
        <pc:picChg chg="add del">
          <ac:chgData name="Batel Haim-Cohen" userId="92941503-7fd7-4a8a-acbf-c997623644b9" providerId="ADAL" clId="{E7D87E68-4E9F-4B46-A9A2-44D7637A4FE0}" dt="2022-03-07T11:07:04.969" v="2375" actId="478"/>
          <ac:picMkLst>
            <pc:docMk/>
            <pc:sldMk cId="2179505906" sldId="1237"/>
            <ac:picMk id="6146" creationId="{F89A106B-9A5C-43C7-9679-4B7F399B024B}"/>
          </ac:picMkLst>
        </pc:picChg>
      </pc:sldChg>
      <pc:sldChg chg="add ord">
        <pc:chgData name="Batel Haim-Cohen" userId="92941503-7fd7-4a8a-acbf-c997623644b9" providerId="ADAL" clId="{E7D87E68-4E9F-4B46-A9A2-44D7637A4FE0}" dt="2022-03-07T12:09:51.711" v="2901"/>
        <pc:sldMkLst>
          <pc:docMk/>
          <pc:sldMk cId="3364263364" sldId="1238"/>
        </pc:sldMkLst>
      </pc:sldChg>
      <pc:sldChg chg="addSp delSp modSp add mod ord modNotesTx">
        <pc:chgData name="Batel Haim-Cohen" userId="92941503-7fd7-4a8a-acbf-c997623644b9" providerId="ADAL" clId="{E7D87E68-4E9F-4B46-A9A2-44D7637A4FE0}" dt="2022-03-07T12:10:01.232" v="2903"/>
        <pc:sldMkLst>
          <pc:docMk/>
          <pc:sldMk cId="4095521425" sldId="1239"/>
        </pc:sldMkLst>
        <pc:spChg chg="mod">
          <ac:chgData name="Batel Haim-Cohen" userId="92941503-7fd7-4a8a-acbf-c997623644b9" providerId="ADAL" clId="{E7D87E68-4E9F-4B46-A9A2-44D7637A4FE0}" dt="2022-03-07T11:52:03.350" v="2845" actId="1076"/>
          <ac:spMkLst>
            <pc:docMk/>
            <pc:sldMk cId="4095521425" sldId="1239"/>
            <ac:spMk id="5" creationId="{3E9076B3-8442-4010-B272-53E04194CE4D}"/>
          </ac:spMkLst>
        </pc:spChg>
        <pc:picChg chg="add del mod modCrop">
          <ac:chgData name="Batel Haim-Cohen" userId="92941503-7fd7-4a8a-acbf-c997623644b9" providerId="ADAL" clId="{E7D87E68-4E9F-4B46-A9A2-44D7637A4FE0}" dt="2022-03-07T11:45:17.399" v="2825" actId="478"/>
          <ac:picMkLst>
            <pc:docMk/>
            <pc:sldMk cId="4095521425" sldId="1239"/>
            <ac:picMk id="3" creationId="{78399503-BDBB-4DE5-8041-7BE6B3EDA729}"/>
          </ac:picMkLst>
        </pc:picChg>
        <pc:picChg chg="del">
          <ac:chgData name="Batel Haim-Cohen" userId="92941503-7fd7-4a8a-acbf-c997623644b9" providerId="ADAL" clId="{E7D87E68-4E9F-4B46-A9A2-44D7637A4FE0}" dt="2022-03-07T11:42:30.683" v="2809" actId="478"/>
          <ac:picMkLst>
            <pc:docMk/>
            <pc:sldMk cId="4095521425" sldId="1239"/>
            <ac:picMk id="4" creationId="{110934A8-6F3B-4453-81DD-FCBA3BFDEE9A}"/>
          </ac:picMkLst>
        </pc:picChg>
        <pc:picChg chg="add mod">
          <ac:chgData name="Batel Haim-Cohen" userId="92941503-7fd7-4a8a-acbf-c997623644b9" providerId="ADAL" clId="{E7D87E68-4E9F-4B46-A9A2-44D7637A4FE0}" dt="2022-03-07T11:52:30.040" v="2856" actId="1076"/>
          <ac:picMkLst>
            <pc:docMk/>
            <pc:sldMk cId="4095521425" sldId="1239"/>
            <ac:picMk id="6" creationId="{E33167A9-A5DA-47BE-8351-B87471D29DD8}"/>
          </ac:picMkLst>
        </pc:picChg>
        <pc:picChg chg="add mod">
          <ac:chgData name="Batel Haim-Cohen" userId="92941503-7fd7-4a8a-acbf-c997623644b9" providerId="ADAL" clId="{E7D87E68-4E9F-4B46-A9A2-44D7637A4FE0}" dt="2022-03-07T12:08:26.372" v="2857" actId="1076"/>
          <ac:picMkLst>
            <pc:docMk/>
            <pc:sldMk cId="4095521425" sldId="1239"/>
            <ac:picMk id="9" creationId="{0DC5B1D8-492C-4971-921A-ECAA9E295967}"/>
          </ac:picMkLst>
        </pc:picChg>
        <pc:picChg chg="del">
          <ac:chgData name="Batel Haim-Cohen" userId="92941503-7fd7-4a8a-acbf-c997623644b9" providerId="ADAL" clId="{E7D87E68-4E9F-4B46-A9A2-44D7637A4FE0}" dt="2022-03-07T11:42:32.195" v="2810" actId="478"/>
          <ac:picMkLst>
            <pc:docMk/>
            <pc:sldMk cId="4095521425" sldId="1239"/>
            <ac:picMk id="2050" creationId="{92736139-DD60-485D-94DB-06DC0CECADBA}"/>
          </ac:picMkLst>
        </pc:picChg>
        <pc:picChg chg="add mod">
          <ac:chgData name="Batel Haim-Cohen" userId="92941503-7fd7-4a8a-acbf-c997623644b9" providerId="ADAL" clId="{E7D87E68-4E9F-4B46-A9A2-44D7637A4FE0}" dt="2022-03-07T11:52:30.040" v="2856" actId="1076"/>
          <ac:picMkLst>
            <pc:docMk/>
            <pc:sldMk cId="4095521425" sldId="1239"/>
            <ac:picMk id="2052" creationId="{CA939E50-1B20-4741-B69F-9B5D28AED67D}"/>
          </ac:picMkLst>
        </pc:picChg>
        <pc:picChg chg="add mod">
          <ac:chgData name="Batel Haim-Cohen" userId="92941503-7fd7-4a8a-acbf-c997623644b9" providerId="ADAL" clId="{E7D87E68-4E9F-4B46-A9A2-44D7637A4FE0}" dt="2022-03-07T11:52:24.747" v="2854" actId="1076"/>
          <ac:picMkLst>
            <pc:docMk/>
            <pc:sldMk cId="4095521425" sldId="1239"/>
            <ac:picMk id="2054" creationId="{94C592B9-1E5D-4B74-829E-29D560DC6A45}"/>
          </ac:picMkLst>
        </pc:picChg>
      </pc:sldChg>
      <pc:sldChg chg="addSp delSp modSp add mod ord">
        <pc:chgData name="Batel Haim-Cohen" userId="92941503-7fd7-4a8a-acbf-c997623644b9" providerId="ADAL" clId="{E7D87E68-4E9F-4B46-A9A2-44D7637A4FE0}" dt="2022-03-07T12:13:16.286" v="2936"/>
        <pc:sldMkLst>
          <pc:docMk/>
          <pc:sldMk cId="2436321338" sldId="1240"/>
        </pc:sldMkLst>
        <pc:spChg chg="mod">
          <ac:chgData name="Batel Haim-Cohen" userId="92941503-7fd7-4a8a-acbf-c997623644b9" providerId="ADAL" clId="{E7D87E68-4E9F-4B46-A9A2-44D7637A4FE0}" dt="2022-03-07T12:10:27.655" v="2914" actId="20577"/>
          <ac:spMkLst>
            <pc:docMk/>
            <pc:sldMk cId="2436321338" sldId="1240"/>
            <ac:spMk id="5" creationId="{3E9076B3-8442-4010-B272-53E04194CE4D}"/>
          </ac:spMkLst>
        </pc:spChg>
        <pc:picChg chg="del">
          <ac:chgData name="Batel Haim-Cohen" userId="92941503-7fd7-4a8a-acbf-c997623644b9" providerId="ADAL" clId="{E7D87E68-4E9F-4B46-A9A2-44D7637A4FE0}" dt="2022-03-07T12:10:35.957" v="2915" actId="478"/>
          <ac:picMkLst>
            <pc:docMk/>
            <pc:sldMk cId="2436321338" sldId="1240"/>
            <ac:picMk id="6" creationId="{E33167A9-A5DA-47BE-8351-B87471D29DD8}"/>
          </ac:picMkLst>
        </pc:picChg>
        <pc:picChg chg="del">
          <ac:chgData name="Batel Haim-Cohen" userId="92941503-7fd7-4a8a-acbf-c997623644b9" providerId="ADAL" clId="{E7D87E68-4E9F-4B46-A9A2-44D7637A4FE0}" dt="2022-03-07T12:10:37.329" v="2916" actId="478"/>
          <ac:picMkLst>
            <pc:docMk/>
            <pc:sldMk cId="2436321338" sldId="1240"/>
            <ac:picMk id="9" creationId="{0DC5B1D8-492C-4971-921A-ECAA9E295967}"/>
          </ac:picMkLst>
        </pc:picChg>
        <pc:picChg chg="del">
          <ac:chgData name="Batel Haim-Cohen" userId="92941503-7fd7-4a8a-acbf-c997623644b9" providerId="ADAL" clId="{E7D87E68-4E9F-4B46-A9A2-44D7637A4FE0}" dt="2022-03-07T12:10:35.957" v="2915" actId="478"/>
          <ac:picMkLst>
            <pc:docMk/>
            <pc:sldMk cId="2436321338" sldId="1240"/>
            <ac:picMk id="2052" creationId="{CA939E50-1B20-4741-B69F-9B5D28AED67D}"/>
          </ac:picMkLst>
        </pc:picChg>
        <pc:picChg chg="del">
          <ac:chgData name="Batel Haim-Cohen" userId="92941503-7fd7-4a8a-acbf-c997623644b9" providerId="ADAL" clId="{E7D87E68-4E9F-4B46-A9A2-44D7637A4FE0}" dt="2022-03-07T12:10:35.957" v="2915" actId="478"/>
          <ac:picMkLst>
            <pc:docMk/>
            <pc:sldMk cId="2436321338" sldId="1240"/>
            <ac:picMk id="2054" creationId="{94C592B9-1E5D-4B74-829E-29D560DC6A45}"/>
          </ac:picMkLst>
        </pc:picChg>
        <pc:picChg chg="add mod">
          <ac:chgData name="Batel Haim-Cohen" userId="92941503-7fd7-4a8a-acbf-c997623644b9" providerId="ADAL" clId="{E7D87E68-4E9F-4B46-A9A2-44D7637A4FE0}" dt="2022-03-07T12:11:23.764" v="2919" actId="1076"/>
          <ac:picMkLst>
            <pc:docMk/>
            <pc:sldMk cId="2436321338" sldId="1240"/>
            <ac:picMk id="3074" creationId="{DDC60805-86D4-4147-A4E9-D9642B545856}"/>
          </ac:picMkLst>
        </pc:picChg>
      </pc:sldChg>
      <pc:sldChg chg="addSp delSp modSp add del mod">
        <pc:chgData name="Batel Haim-Cohen" userId="92941503-7fd7-4a8a-acbf-c997623644b9" providerId="ADAL" clId="{E7D87E68-4E9F-4B46-A9A2-44D7637A4FE0}" dt="2022-03-08T07:41:41.105" v="3174" actId="47"/>
        <pc:sldMkLst>
          <pc:docMk/>
          <pc:sldMk cId="3358368876" sldId="1241"/>
        </pc:sldMkLst>
        <pc:spChg chg="del">
          <ac:chgData name="Batel Haim-Cohen" userId="92941503-7fd7-4a8a-acbf-c997623644b9" providerId="ADAL" clId="{E7D87E68-4E9F-4B46-A9A2-44D7637A4FE0}" dt="2022-03-07T12:12:44.882" v="2932" actId="478"/>
          <ac:spMkLst>
            <pc:docMk/>
            <pc:sldMk cId="3358368876" sldId="1241"/>
            <ac:spMk id="2" creationId="{732B45F5-AF99-4AA6-A949-E4FC8E927BD0}"/>
          </ac:spMkLst>
        </pc:spChg>
        <pc:spChg chg="add mod">
          <ac:chgData name="Batel Haim-Cohen" userId="92941503-7fd7-4a8a-acbf-c997623644b9" providerId="ADAL" clId="{E7D87E68-4E9F-4B46-A9A2-44D7637A4FE0}" dt="2022-03-07T12:12:44.882" v="2932" actId="478"/>
          <ac:spMkLst>
            <pc:docMk/>
            <pc:sldMk cId="3358368876" sldId="1241"/>
            <ac:spMk id="4" creationId="{C096BEF4-E4BC-4887-BCD2-030285744683}"/>
          </ac:spMkLst>
        </pc:spChg>
      </pc:sldChg>
      <pc:sldChg chg="addSp delSp modSp add mod">
        <pc:chgData name="Batel Haim-Cohen" userId="92941503-7fd7-4a8a-acbf-c997623644b9" providerId="ADAL" clId="{E7D87E68-4E9F-4B46-A9A2-44D7637A4FE0}" dt="2022-03-07T12:14:25.892" v="2968" actId="1076"/>
        <pc:sldMkLst>
          <pc:docMk/>
          <pc:sldMk cId="2550469601" sldId="1242"/>
        </pc:sldMkLst>
        <pc:spChg chg="mod">
          <ac:chgData name="Batel Haim-Cohen" userId="92941503-7fd7-4a8a-acbf-c997623644b9" providerId="ADAL" clId="{E7D87E68-4E9F-4B46-A9A2-44D7637A4FE0}" dt="2022-03-07T12:13:23.282" v="2952" actId="20577"/>
          <ac:spMkLst>
            <pc:docMk/>
            <pc:sldMk cId="2550469601" sldId="1242"/>
            <ac:spMk id="5" creationId="{3E9076B3-8442-4010-B272-53E04194CE4D}"/>
          </ac:spMkLst>
        </pc:spChg>
        <pc:spChg chg="add mod">
          <ac:chgData name="Batel Haim-Cohen" userId="92941503-7fd7-4a8a-acbf-c997623644b9" providerId="ADAL" clId="{E7D87E68-4E9F-4B46-A9A2-44D7637A4FE0}" dt="2022-03-07T12:14:19.536" v="2966" actId="1076"/>
          <ac:spMkLst>
            <pc:docMk/>
            <pc:sldMk cId="2550469601" sldId="1242"/>
            <ac:spMk id="8" creationId="{41DF99E1-6ADB-443B-B72C-46879C6B3669}"/>
          </ac:spMkLst>
        </pc:spChg>
        <pc:spChg chg="add mod">
          <ac:chgData name="Batel Haim-Cohen" userId="92941503-7fd7-4a8a-acbf-c997623644b9" providerId="ADAL" clId="{E7D87E68-4E9F-4B46-A9A2-44D7637A4FE0}" dt="2022-03-07T12:14:25.892" v="2968" actId="1076"/>
          <ac:spMkLst>
            <pc:docMk/>
            <pc:sldMk cId="2550469601" sldId="1242"/>
            <ac:spMk id="11" creationId="{67B7838F-AB45-4DB4-BFA4-8F4CD6BD7F9A}"/>
          </ac:spMkLst>
        </pc:spChg>
        <pc:picChg chg="del">
          <ac:chgData name="Batel Haim-Cohen" userId="92941503-7fd7-4a8a-acbf-c997623644b9" providerId="ADAL" clId="{E7D87E68-4E9F-4B46-A9A2-44D7637A4FE0}" dt="2022-03-07T12:13:26.252" v="2953" actId="478"/>
          <ac:picMkLst>
            <pc:docMk/>
            <pc:sldMk cId="2550469601" sldId="1242"/>
            <ac:picMk id="6" creationId="{E33167A9-A5DA-47BE-8351-B87471D29DD8}"/>
          </ac:picMkLst>
        </pc:picChg>
        <pc:picChg chg="add mod">
          <ac:chgData name="Batel Haim-Cohen" userId="92941503-7fd7-4a8a-acbf-c997623644b9" providerId="ADAL" clId="{E7D87E68-4E9F-4B46-A9A2-44D7637A4FE0}" dt="2022-03-07T12:14:16.511" v="2965" actId="1076"/>
          <ac:picMkLst>
            <pc:docMk/>
            <pc:sldMk cId="2550469601" sldId="1242"/>
            <ac:picMk id="7" creationId="{955A17C1-8818-4F98-B607-6DAF0A49061F}"/>
          </ac:picMkLst>
        </pc:picChg>
        <pc:picChg chg="del">
          <ac:chgData name="Batel Haim-Cohen" userId="92941503-7fd7-4a8a-acbf-c997623644b9" providerId="ADAL" clId="{E7D87E68-4E9F-4B46-A9A2-44D7637A4FE0}" dt="2022-03-07T12:13:28.012" v="2954" actId="478"/>
          <ac:picMkLst>
            <pc:docMk/>
            <pc:sldMk cId="2550469601" sldId="1242"/>
            <ac:picMk id="9" creationId="{0DC5B1D8-492C-4971-921A-ECAA9E295967}"/>
          </ac:picMkLst>
        </pc:picChg>
        <pc:picChg chg="add mod">
          <ac:chgData name="Batel Haim-Cohen" userId="92941503-7fd7-4a8a-acbf-c997623644b9" providerId="ADAL" clId="{E7D87E68-4E9F-4B46-A9A2-44D7637A4FE0}" dt="2022-03-07T12:14:16.511" v="2965" actId="1076"/>
          <ac:picMkLst>
            <pc:docMk/>
            <pc:sldMk cId="2550469601" sldId="1242"/>
            <ac:picMk id="10" creationId="{B66DDC72-3DF8-4A97-B64F-9049A01477F9}"/>
          </ac:picMkLst>
        </pc:picChg>
        <pc:picChg chg="del">
          <ac:chgData name="Batel Haim-Cohen" userId="92941503-7fd7-4a8a-acbf-c997623644b9" providerId="ADAL" clId="{E7D87E68-4E9F-4B46-A9A2-44D7637A4FE0}" dt="2022-03-07T12:13:26.252" v="2953" actId="478"/>
          <ac:picMkLst>
            <pc:docMk/>
            <pc:sldMk cId="2550469601" sldId="1242"/>
            <ac:picMk id="2052" creationId="{CA939E50-1B20-4741-B69F-9B5D28AED67D}"/>
          </ac:picMkLst>
        </pc:picChg>
        <pc:picChg chg="del">
          <ac:chgData name="Batel Haim-Cohen" userId="92941503-7fd7-4a8a-acbf-c997623644b9" providerId="ADAL" clId="{E7D87E68-4E9F-4B46-A9A2-44D7637A4FE0}" dt="2022-03-07T12:13:26.252" v="2953" actId="478"/>
          <ac:picMkLst>
            <pc:docMk/>
            <pc:sldMk cId="2550469601" sldId="1242"/>
            <ac:picMk id="2054" creationId="{94C592B9-1E5D-4B74-829E-29D560DC6A45}"/>
          </ac:picMkLst>
        </pc:picChg>
      </pc:sldChg>
    </pc:docChg>
  </pc:docChgLst>
  <pc:docChgLst>
    <pc:chgData name="Batel Haim-Cohen" userId="92941503-7fd7-4a8a-acbf-c997623644b9" providerId="ADAL" clId="{920B49A0-D1E9-4A8E-9737-690E3E574D10}"/>
    <pc:docChg chg="undo redo custSel addSld delSld modSld sldOrd">
      <pc:chgData name="Batel Haim-Cohen" userId="92941503-7fd7-4a8a-acbf-c997623644b9" providerId="ADAL" clId="{920B49A0-D1E9-4A8E-9737-690E3E574D10}" dt="2022-03-22T12:59:30.276" v="2850" actId="6549"/>
      <pc:docMkLst>
        <pc:docMk/>
      </pc:docMkLst>
      <pc:sldChg chg="modSp mod">
        <pc:chgData name="Batel Haim-Cohen" userId="92941503-7fd7-4a8a-acbf-c997623644b9" providerId="ADAL" clId="{920B49A0-D1E9-4A8E-9737-690E3E574D10}" dt="2022-03-21T10:10:09.668" v="2778" actId="20577"/>
        <pc:sldMkLst>
          <pc:docMk/>
          <pc:sldMk cId="0" sldId="284"/>
        </pc:sldMkLst>
        <pc:spChg chg="mod">
          <ac:chgData name="Batel Haim-Cohen" userId="92941503-7fd7-4a8a-acbf-c997623644b9" providerId="ADAL" clId="{920B49A0-D1E9-4A8E-9737-690E3E574D10}" dt="2022-03-21T10:10:09.668" v="2778" actId="20577"/>
          <ac:spMkLst>
            <pc:docMk/>
            <pc:sldMk cId="0" sldId="284"/>
            <ac:spMk id="14" creationId="{22CF1527-DF3C-47CD-87CE-574F6CD1AFF4}"/>
          </ac:spMkLst>
        </pc:spChg>
      </pc:sldChg>
      <pc:sldChg chg="modSp mod modNotesTx">
        <pc:chgData name="Batel Haim-Cohen" userId="92941503-7fd7-4a8a-acbf-c997623644b9" providerId="ADAL" clId="{920B49A0-D1E9-4A8E-9737-690E3E574D10}" dt="2022-03-20T08:51:17.113" v="43" actId="20577"/>
        <pc:sldMkLst>
          <pc:docMk/>
          <pc:sldMk cId="3902883847" sldId="1194"/>
        </pc:sldMkLst>
        <pc:spChg chg="mod">
          <ac:chgData name="Batel Haim-Cohen" userId="92941503-7fd7-4a8a-acbf-c997623644b9" providerId="ADAL" clId="{920B49A0-D1E9-4A8E-9737-690E3E574D10}" dt="2022-03-20T08:48:56.466" v="31" actId="6549"/>
          <ac:spMkLst>
            <pc:docMk/>
            <pc:sldMk cId="3902883847" sldId="1194"/>
            <ac:spMk id="9" creationId="{E3A702E2-40D2-4E7E-BE1C-09E90F2EF1B2}"/>
          </ac:spMkLst>
        </pc:spChg>
      </pc:sldChg>
      <pc:sldChg chg="del">
        <pc:chgData name="Batel Haim-Cohen" userId="92941503-7fd7-4a8a-acbf-c997623644b9" providerId="ADAL" clId="{920B49A0-D1E9-4A8E-9737-690E3E574D10}" dt="2022-03-20T08:44:10.639" v="4" actId="47"/>
        <pc:sldMkLst>
          <pc:docMk/>
          <pc:sldMk cId="786301580" sldId="1205"/>
        </pc:sldMkLst>
      </pc:sldChg>
      <pc:sldChg chg="del">
        <pc:chgData name="Batel Haim-Cohen" userId="92941503-7fd7-4a8a-acbf-c997623644b9" providerId="ADAL" clId="{920B49A0-D1E9-4A8E-9737-690E3E574D10}" dt="2022-03-20T08:44:08.647" v="1" actId="47"/>
        <pc:sldMkLst>
          <pc:docMk/>
          <pc:sldMk cId="3727781504" sldId="1207"/>
        </pc:sldMkLst>
      </pc:sldChg>
      <pc:sldChg chg="del">
        <pc:chgData name="Batel Haim-Cohen" userId="92941503-7fd7-4a8a-acbf-c997623644b9" providerId="ADAL" clId="{920B49A0-D1E9-4A8E-9737-690E3E574D10}" dt="2022-03-20T08:44:15.653" v="21" actId="47"/>
        <pc:sldMkLst>
          <pc:docMk/>
          <pc:sldMk cId="883262222" sldId="1208"/>
        </pc:sldMkLst>
      </pc:sldChg>
      <pc:sldChg chg="del">
        <pc:chgData name="Batel Haim-Cohen" userId="92941503-7fd7-4a8a-acbf-c997623644b9" providerId="ADAL" clId="{920B49A0-D1E9-4A8E-9737-690E3E574D10}" dt="2022-03-20T08:44:17.318" v="25" actId="47"/>
        <pc:sldMkLst>
          <pc:docMk/>
          <pc:sldMk cId="860965704" sldId="1211"/>
        </pc:sldMkLst>
      </pc:sldChg>
      <pc:sldChg chg="modSp mod">
        <pc:chgData name="Batel Haim-Cohen" userId="92941503-7fd7-4a8a-acbf-c997623644b9" providerId="ADAL" clId="{920B49A0-D1E9-4A8E-9737-690E3E574D10}" dt="2022-03-22T12:59:30.276" v="2850" actId="6549"/>
        <pc:sldMkLst>
          <pc:docMk/>
          <pc:sldMk cId="153798924" sldId="1212"/>
        </pc:sldMkLst>
        <pc:spChg chg="mod">
          <ac:chgData name="Batel Haim-Cohen" userId="92941503-7fd7-4a8a-acbf-c997623644b9" providerId="ADAL" clId="{920B49A0-D1E9-4A8E-9737-690E3E574D10}" dt="2022-03-21T09:54:34.964" v="2453" actId="20577"/>
          <ac:spMkLst>
            <pc:docMk/>
            <pc:sldMk cId="153798924" sldId="1212"/>
            <ac:spMk id="2" creationId="{732B45F5-AF99-4AA6-A949-E4FC8E927BD0}"/>
          </ac:spMkLst>
        </pc:spChg>
        <pc:spChg chg="mod">
          <ac:chgData name="Batel Haim-Cohen" userId="92941503-7fd7-4a8a-acbf-c997623644b9" providerId="ADAL" clId="{920B49A0-D1E9-4A8E-9737-690E3E574D10}" dt="2022-03-22T12:59:30.276" v="2850" actId="6549"/>
          <ac:spMkLst>
            <pc:docMk/>
            <pc:sldMk cId="153798924" sldId="1212"/>
            <ac:spMk id="3" creationId="{95865949-8F68-4DF7-AF33-82CCC4DA9E13}"/>
          </ac:spMkLst>
        </pc:spChg>
      </pc:sldChg>
      <pc:sldChg chg="del">
        <pc:chgData name="Batel Haim-Cohen" userId="92941503-7fd7-4a8a-acbf-c997623644b9" providerId="ADAL" clId="{920B49A0-D1E9-4A8E-9737-690E3E574D10}" dt="2022-03-20T08:44:16.733" v="24" actId="47"/>
        <pc:sldMkLst>
          <pc:docMk/>
          <pc:sldMk cId="2232289167" sldId="1213"/>
        </pc:sldMkLst>
      </pc:sldChg>
      <pc:sldChg chg="addSp delSp modSp mod ord setBg modNotesTx">
        <pc:chgData name="Batel Haim-Cohen" userId="92941503-7fd7-4a8a-acbf-c997623644b9" providerId="ADAL" clId="{920B49A0-D1E9-4A8E-9737-690E3E574D10}" dt="2022-03-21T10:08:45.307" v="2770" actId="21"/>
        <pc:sldMkLst>
          <pc:docMk/>
          <pc:sldMk cId="3114846348" sldId="1213"/>
        </pc:sldMkLst>
        <pc:spChg chg="mod">
          <ac:chgData name="Batel Haim-Cohen" userId="92941503-7fd7-4a8a-acbf-c997623644b9" providerId="ADAL" clId="{920B49A0-D1E9-4A8E-9737-690E3E574D10}" dt="2022-03-21T07:13:12.180" v="1410" actId="1036"/>
          <ac:spMkLst>
            <pc:docMk/>
            <pc:sldMk cId="3114846348" sldId="1213"/>
            <ac:spMk id="3" creationId="{95865949-8F68-4DF7-AF33-82CCC4DA9E13}"/>
          </ac:spMkLst>
        </pc:spChg>
        <pc:spChg chg="add mod">
          <ac:chgData name="Batel Haim-Cohen" userId="92941503-7fd7-4a8a-acbf-c997623644b9" providerId="ADAL" clId="{920B49A0-D1E9-4A8E-9737-690E3E574D10}" dt="2022-03-21T07:13:12.180" v="1410" actId="1036"/>
          <ac:spMkLst>
            <pc:docMk/>
            <pc:sldMk cId="3114846348" sldId="1213"/>
            <ac:spMk id="9" creationId="{B40505D0-462E-41A8-A4AB-840848C0F436}"/>
          </ac:spMkLst>
        </pc:spChg>
        <pc:spChg chg="add mod">
          <ac:chgData name="Batel Haim-Cohen" userId="92941503-7fd7-4a8a-acbf-c997623644b9" providerId="ADAL" clId="{920B49A0-D1E9-4A8E-9737-690E3E574D10}" dt="2022-03-21T07:13:42.824" v="1432" actId="20577"/>
          <ac:spMkLst>
            <pc:docMk/>
            <pc:sldMk cId="3114846348" sldId="1213"/>
            <ac:spMk id="11" creationId="{DF94C669-1940-4A13-8EE8-8AD7A8BDF402}"/>
          </ac:spMkLst>
        </pc:spChg>
        <pc:spChg chg="add del mod">
          <ac:chgData name="Batel Haim-Cohen" userId="92941503-7fd7-4a8a-acbf-c997623644b9" providerId="ADAL" clId="{920B49A0-D1E9-4A8E-9737-690E3E574D10}" dt="2022-03-21T10:08:45.307" v="2770" actId="21"/>
          <ac:spMkLst>
            <pc:docMk/>
            <pc:sldMk cId="3114846348" sldId="1213"/>
            <ac:spMk id="12" creationId="{FF2EAB27-C393-44EE-8FCD-DDE4CE496869}"/>
          </ac:spMkLst>
        </pc:spChg>
        <pc:picChg chg="add mod">
          <ac:chgData name="Batel Haim-Cohen" userId="92941503-7fd7-4a8a-acbf-c997623644b9" providerId="ADAL" clId="{920B49A0-D1E9-4A8E-9737-690E3E574D10}" dt="2022-03-21T09:14:30.152" v="1470" actId="1076"/>
          <ac:picMkLst>
            <pc:docMk/>
            <pc:sldMk cId="3114846348" sldId="1213"/>
            <ac:picMk id="5" creationId="{3EBC3578-CA29-4D33-9087-44FB58809878}"/>
          </ac:picMkLst>
        </pc:picChg>
        <pc:picChg chg="add mod">
          <ac:chgData name="Batel Haim-Cohen" userId="92941503-7fd7-4a8a-acbf-c997623644b9" providerId="ADAL" clId="{920B49A0-D1E9-4A8E-9737-690E3E574D10}" dt="2022-03-21T09:43:29.163" v="2008" actId="108"/>
          <ac:picMkLst>
            <pc:docMk/>
            <pc:sldMk cId="3114846348" sldId="1213"/>
            <ac:picMk id="7" creationId="{ED4E9FF8-20FC-4317-A185-CE641C802DF7}"/>
          </ac:picMkLst>
        </pc:picChg>
        <pc:picChg chg="add mod">
          <ac:chgData name="Batel Haim-Cohen" userId="92941503-7fd7-4a8a-acbf-c997623644b9" providerId="ADAL" clId="{920B49A0-D1E9-4A8E-9737-690E3E574D10}" dt="2022-03-21T09:43:24.756" v="2007" actId="108"/>
          <ac:picMkLst>
            <pc:docMk/>
            <pc:sldMk cId="3114846348" sldId="1213"/>
            <ac:picMk id="7170" creationId="{1305DEEA-6F2E-4ED2-A39A-A46BDB59267D}"/>
          </ac:picMkLst>
        </pc:picChg>
        <pc:picChg chg="add mod">
          <ac:chgData name="Batel Haim-Cohen" userId="92941503-7fd7-4a8a-acbf-c997623644b9" providerId="ADAL" clId="{920B49A0-D1E9-4A8E-9737-690E3E574D10}" dt="2022-03-21T07:13:20.315" v="1413" actId="12789"/>
          <ac:picMkLst>
            <pc:docMk/>
            <pc:sldMk cId="3114846348" sldId="1213"/>
            <ac:picMk id="7172" creationId="{F60332B7-484C-401C-9C0C-39855A2F504B}"/>
          </ac:picMkLst>
        </pc:picChg>
      </pc:sldChg>
      <pc:sldChg chg="del">
        <pc:chgData name="Batel Haim-Cohen" userId="92941503-7fd7-4a8a-acbf-c997623644b9" providerId="ADAL" clId="{920B49A0-D1E9-4A8E-9737-690E3E574D10}" dt="2022-03-20T08:44:09.845" v="2" actId="47"/>
        <pc:sldMkLst>
          <pc:docMk/>
          <pc:sldMk cId="4162447275" sldId="1214"/>
        </pc:sldMkLst>
      </pc:sldChg>
      <pc:sldChg chg="del">
        <pc:chgData name="Batel Haim-Cohen" userId="92941503-7fd7-4a8a-acbf-c997623644b9" providerId="ADAL" clId="{920B49A0-D1E9-4A8E-9737-690E3E574D10}" dt="2022-03-20T08:44:10.285" v="3" actId="47"/>
        <pc:sldMkLst>
          <pc:docMk/>
          <pc:sldMk cId="742634213" sldId="1215"/>
        </pc:sldMkLst>
      </pc:sldChg>
      <pc:sldChg chg="del ord">
        <pc:chgData name="Batel Haim-Cohen" userId="92941503-7fd7-4a8a-acbf-c997623644b9" providerId="ADAL" clId="{920B49A0-D1E9-4A8E-9737-690E3E574D10}" dt="2022-03-20T14:24:25.877" v="1128" actId="47"/>
        <pc:sldMkLst>
          <pc:docMk/>
          <pc:sldMk cId="1134579489" sldId="1216"/>
        </pc:sldMkLst>
      </pc:sldChg>
      <pc:sldChg chg="addSp delSp modSp del mod">
        <pc:chgData name="Batel Haim-Cohen" userId="92941503-7fd7-4a8a-acbf-c997623644b9" providerId="ADAL" clId="{920B49A0-D1E9-4A8E-9737-690E3E574D10}" dt="2022-03-21T09:13:18.775" v="1445" actId="20577"/>
        <pc:sldMkLst>
          <pc:docMk/>
          <pc:sldMk cId="2688377858" sldId="1217"/>
        </pc:sldMkLst>
        <pc:spChg chg="mod">
          <ac:chgData name="Batel Haim-Cohen" userId="92941503-7fd7-4a8a-acbf-c997623644b9" providerId="ADAL" clId="{920B49A0-D1E9-4A8E-9737-690E3E574D10}" dt="2022-03-20T12:54:11.912" v="496" actId="20577"/>
          <ac:spMkLst>
            <pc:docMk/>
            <pc:sldMk cId="2688377858" sldId="1217"/>
            <ac:spMk id="2" creationId="{2A54DD86-009C-444A-9156-452E2387AD8C}"/>
          </ac:spMkLst>
        </pc:spChg>
        <pc:spChg chg="mod">
          <ac:chgData name="Batel Haim-Cohen" userId="92941503-7fd7-4a8a-acbf-c997623644b9" providerId="ADAL" clId="{920B49A0-D1E9-4A8E-9737-690E3E574D10}" dt="2022-03-21T09:13:18.775" v="1445" actId="20577"/>
          <ac:spMkLst>
            <pc:docMk/>
            <pc:sldMk cId="2688377858" sldId="1217"/>
            <ac:spMk id="3" creationId="{41941B4A-826F-402A-8024-9B1C6E3C51E4}"/>
          </ac:spMkLst>
        </pc:spChg>
        <pc:picChg chg="add mod modCrop">
          <ac:chgData name="Batel Haim-Cohen" userId="92941503-7fd7-4a8a-acbf-c997623644b9" providerId="ADAL" clId="{920B49A0-D1E9-4A8E-9737-690E3E574D10}" dt="2022-03-20T13:00:26.717" v="586" actId="1076"/>
          <ac:picMkLst>
            <pc:docMk/>
            <pc:sldMk cId="2688377858" sldId="1217"/>
            <ac:picMk id="5" creationId="{C6D9A1C6-ABF4-4F08-BD80-DC054B2199B9}"/>
          </ac:picMkLst>
        </pc:picChg>
        <pc:picChg chg="add del mod">
          <ac:chgData name="Batel Haim-Cohen" userId="92941503-7fd7-4a8a-acbf-c997623644b9" providerId="ADAL" clId="{920B49A0-D1E9-4A8E-9737-690E3E574D10}" dt="2022-03-21T06:56:34.067" v="1345" actId="21"/>
          <ac:picMkLst>
            <pc:docMk/>
            <pc:sldMk cId="2688377858" sldId="1217"/>
            <ac:picMk id="7" creationId="{CC75D254-BFDE-4471-8490-000B786EA2FA}"/>
          </ac:picMkLst>
        </pc:picChg>
        <pc:picChg chg="add del mod">
          <ac:chgData name="Batel Haim-Cohen" userId="92941503-7fd7-4a8a-acbf-c997623644b9" providerId="ADAL" clId="{920B49A0-D1E9-4A8E-9737-690E3E574D10}" dt="2022-03-20T12:54:17.776" v="499" actId="478"/>
          <ac:picMkLst>
            <pc:docMk/>
            <pc:sldMk cId="2688377858" sldId="1217"/>
            <ac:picMk id="5122" creationId="{BDF9BF5A-7069-4C70-B2D6-CEB681ECBCB7}"/>
          </ac:picMkLst>
        </pc:picChg>
        <pc:picChg chg="add del mod">
          <ac:chgData name="Batel Haim-Cohen" userId="92941503-7fd7-4a8a-acbf-c997623644b9" providerId="ADAL" clId="{920B49A0-D1E9-4A8E-9737-690E3E574D10}" dt="2022-03-20T13:25:35.286" v="897" actId="478"/>
          <ac:picMkLst>
            <pc:docMk/>
            <pc:sldMk cId="2688377858" sldId="1217"/>
            <ac:picMk id="5124" creationId="{AF17D7EE-E0AF-4711-B577-4BF5F58F17B3}"/>
          </ac:picMkLst>
        </pc:picChg>
      </pc:sldChg>
      <pc:sldChg chg="del">
        <pc:chgData name="Batel Haim-Cohen" userId="92941503-7fd7-4a8a-acbf-c997623644b9" providerId="ADAL" clId="{920B49A0-D1E9-4A8E-9737-690E3E574D10}" dt="2022-03-20T08:44:10.956" v="5" actId="47"/>
        <pc:sldMkLst>
          <pc:docMk/>
          <pc:sldMk cId="1289367011" sldId="1218"/>
        </pc:sldMkLst>
      </pc:sldChg>
      <pc:sldChg chg="del">
        <pc:chgData name="Batel Haim-Cohen" userId="92941503-7fd7-4a8a-acbf-c997623644b9" providerId="ADAL" clId="{920B49A0-D1E9-4A8E-9737-690E3E574D10}" dt="2022-03-20T08:44:11.742" v="8" actId="47"/>
        <pc:sldMkLst>
          <pc:docMk/>
          <pc:sldMk cId="2666432443" sldId="1222"/>
        </pc:sldMkLst>
      </pc:sldChg>
      <pc:sldChg chg="del">
        <pc:chgData name="Batel Haim-Cohen" userId="92941503-7fd7-4a8a-acbf-c997623644b9" providerId="ADAL" clId="{920B49A0-D1E9-4A8E-9737-690E3E574D10}" dt="2022-03-20T08:44:12.027" v="9" actId="47"/>
        <pc:sldMkLst>
          <pc:docMk/>
          <pc:sldMk cId="2251007294" sldId="1224"/>
        </pc:sldMkLst>
      </pc:sldChg>
      <pc:sldChg chg="del">
        <pc:chgData name="Batel Haim-Cohen" userId="92941503-7fd7-4a8a-acbf-c997623644b9" providerId="ADAL" clId="{920B49A0-D1E9-4A8E-9737-690E3E574D10}" dt="2022-03-20T08:44:13.279" v="14" actId="47"/>
        <pc:sldMkLst>
          <pc:docMk/>
          <pc:sldMk cId="2428781514" sldId="1226"/>
        </pc:sldMkLst>
      </pc:sldChg>
      <pc:sldChg chg="del">
        <pc:chgData name="Batel Haim-Cohen" userId="92941503-7fd7-4a8a-acbf-c997623644b9" providerId="ADAL" clId="{920B49A0-D1E9-4A8E-9737-690E3E574D10}" dt="2022-03-20T08:44:13.046" v="13" actId="47"/>
        <pc:sldMkLst>
          <pc:docMk/>
          <pc:sldMk cId="4160213099" sldId="1227"/>
        </pc:sldMkLst>
      </pc:sldChg>
      <pc:sldChg chg="del">
        <pc:chgData name="Batel Haim-Cohen" userId="92941503-7fd7-4a8a-acbf-c997623644b9" providerId="ADAL" clId="{920B49A0-D1E9-4A8E-9737-690E3E574D10}" dt="2022-03-20T08:44:11.240" v="6" actId="47"/>
        <pc:sldMkLst>
          <pc:docMk/>
          <pc:sldMk cId="36364484" sldId="1228"/>
        </pc:sldMkLst>
      </pc:sldChg>
      <pc:sldChg chg="del">
        <pc:chgData name="Batel Haim-Cohen" userId="92941503-7fd7-4a8a-acbf-c997623644b9" providerId="ADAL" clId="{920B49A0-D1E9-4A8E-9737-690E3E574D10}" dt="2022-03-20T08:44:12.259" v="10" actId="47"/>
        <pc:sldMkLst>
          <pc:docMk/>
          <pc:sldMk cId="2808149600" sldId="1229"/>
        </pc:sldMkLst>
      </pc:sldChg>
      <pc:sldChg chg="del">
        <pc:chgData name="Batel Haim-Cohen" userId="92941503-7fd7-4a8a-acbf-c997623644b9" providerId="ADAL" clId="{920B49A0-D1E9-4A8E-9737-690E3E574D10}" dt="2022-03-20T08:44:12.529" v="11" actId="47"/>
        <pc:sldMkLst>
          <pc:docMk/>
          <pc:sldMk cId="2755703853" sldId="1230"/>
        </pc:sldMkLst>
      </pc:sldChg>
      <pc:sldChg chg="addSp modSp del mod modNotesTx">
        <pc:chgData name="Batel Haim-Cohen" userId="92941503-7fd7-4a8a-acbf-c997623644b9" providerId="ADAL" clId="{920B49A0-D1E9-4A8E-9737-690E3E574D10}" dt="2022-03-21T07:14:50.001" v="1436" actId="1076"/>
        <pc:sldMkLst>
          <pc:docMk/>
          <pc:sldMk cId="4181714684" sldId="1231"/>
        </pc:sldMkLst>
        <pc:spChg chg="add mod">
          <ac:chgData name="Batel Haim-Cohen" userId="92941503-7fd7-4a8a-acbf-c997623644b9" providerId="ADAL" clId="{920B49A0-D1E9-4A8E-9737-690E3E574D10}" dt="2022-03-21T07:14:50.001" v="1436" actId="1076"/>
          <ac:spMkLst>
            <pc:docMk/>
            <pc:sldMk cId="4181714684" sldId="1231"/>
            <ac:spMk id="2" creationId="{DC2C8B9C-0BCC-4DCE-888A-0261BFF297AC}"/>
          </ac:spMkLst>
        </pc:spChg>
        <pc:spChg chg="mod">
          <ac:chgData name="Batel Haim-Cohen" userId="92941503-7fd7-4a8a-acbf-c997623644b9" providerId="ADAL" clId="{920B49A0-D1E9-4A8E-9737-690E3E574D10}" dt="2022-03-21T06:56:12.241" v="1344" actId="20577"/>
          <ac:spMkLst>
            <pc:docMk/>
            <pc:sldMk cId="4181714684" sldId="1231"/>
            <ac:spMk id="6" creationId="{E198B5EF-1938-4393-8FB7-05C3231E63BB}"/>
          </ac:spMkLst>
        </pc:spChg>
      </pc:sldChg>
      <pc:sldChg chg="del">
        <pc:chgData name="Batel Haim-Cohen" userId="92941503-7fd7-4a8a-acbf-c997623644b9" providerId="ADAL" clId="{920B49A0-D1E9-4A8E-9737-690E3E574D10}" dt="2022-03-20T08:44:16.016" v="22" actId="47"/>
        <pc:sldMkLst>
          <pc:docMk/>
          <pc:sldMk cId="4136532163" sldId="1234"/>
        </pc:sldMkLst>
      </pc:sldChg>
      <pc:sldChg chg="del">
        <pc:chgData name="Batel Haim-Cohen" userId="92941503-7fd7-4a8a-acbf-c997623644b9" providerId="ADAL" clId="{920B49A0-D1E9-4A8E-9737-690E3E574D10}" dt="2022-03-20T08:44:16.396" v="23" actId="47"/>
        <pc:sldMkLst>
          <pc:docMk/>
          <pc:sldMk cId="713171571" sldId="1235"/>
        </pc:sldMkLst>
      </pc:sldChg>
      <pc:sldChg chg="del">
        <pc:chgData name="Batel Haim-Cohen" userId="92941503-7fd7-4a8a-acbf-c997623644b9" providerId="ADAL" clId="{920B49A0-D1E9-4A8E-9737-690E3E574D10}" dt="2022-03-20T08:44:14.781" v="19" actId="47"/>
        <pc:sldMkLst>
          <pc:docMk/>
          <pc:sldMk cId="547257450" sldId="1236"/>
        </pc:sldMkLst>
      </pc:sldChg>
      <pc:sldChg chg="del">
        <pc:chgData name="Batel Haim-Cohen" userId="92941503-7fd7-4a8a-acbf-c997623644b9" providerId="ADAL" clId="{920B49A0-D1E9-4A8E-9737-690E3E574D10}" dt="2022-03-20T08:44:15.166" v="20" actId="47"/>
        <pc:sldMkLst>
          <pc:docMk/>
          <pc:sldMk cId="2179505906" sldId="1237"/>
        </pc:sldMkLst>
      </pc:sldChg>
      <pc:sldChg chg="del">
        <pc:chgData name="Batel Haim-Cohen" userId="92941503-7fd7-4a8a-acbf-c997623644b9" providerId="ADAL" clId="{920B49A0-D1E9-4A8E-9737-690E3E574D10}" dt="2022-03-20T08:44:14.380" v="18" actId="47"/>
        <pc:sldMkLst>
          <pc:docMk/>
          <pc:sldMk cId="3364263364" sldId="1238"/>
        </pc:sldMkLst>
      </pc:sldChg>
      <pc:sldChg chg="del">
        <pc:chgData name="Batel Haim-Cohen" userId="92941503-7fd7-4a8a-acbf-c997623644b9" providerId="ADAL" clId="{920B49A0-D1E9-4A8E-9737-690E3E574D10}" dt="2022-03-20T08:44:13.532" v="15" actId="47"/>
        <pc:sldMkLst>
          <pc:docMk/>
          <pc:sldMk cId="4095521425" sldId="1239"/>
        </pc:sldMkLst>
      </pc:sldChg>
      <pc:sldChg chg="del">
        <pc:chgData name="Batel Haim-Cohen" userId="92941503-7fd7-4a8a-acbf-c997623644b9" providerId="ADAL" clId="{920B49A0-D1E9-4A8E-9737-690E3E574D10}" dt="2022-03-20T08:44:13.824" v="16" actId="47"/>
        <pc:sldMkLst>
          <pc:docMk/>
          <pc:sldMk cId="2436321338" sldId="1240"/>
        </pc:sldMkLst>
      </pc:sldChg>
      <pc:sldChg chg="del">
        <pc:chgData name="Batel Haim-Cohen" userId="92941503-7fd7-4a8a-acbf-c997623644b9" providerId="ADAL" clId="{920B49A0-D1E9-4A8E-9737-690E3E574D10}" dt="2022-03-20T08:44:14.127" v="17" actId="47"/>
        <pc:sldMkLst>
          <pc:docMk/>
          <pc:sldMk cId="2550469601" sldId="1242"/>
        </pc:sldMkLst>
      </pc:sldChg>
      <pc:sldChg chg="addSp delSp modSp new mod ord modNotesTx">
        <pc:chgData name="Batel Haim-Cohen" userId="92941503-7fd7-4a8a-acbf-c997623644b9" providerId="ADAL" clId="{920B49A0-D1E9-4A8E-9737-690E3E574D10}" dt="2022-03-21T12:33:16.923" v="2812" actId="20577"/>
        <pc:sldMkLst>
          <pc:docMk/>
          <pc:sldMk cId="162879273" sldId="1243"/>
        </pc:sldMkLst>
        <pc:spChg chg="add del mod">
          <ac:chgData name="Batel Haim-Cohen" userId="92941503-7fd7-4a8a-acbf-c997623644b9" providerId="ADAL" clId="{920B49A0-D1E9-4A8E-9737-690E3E574D10}" dt="2022-03-20T12:39:28.548" v="186" actId="478"/>
          <ac:spMkLst>
            <pc:docMk/>
            <pc:sldMk cId="162879273" sldId="1243"/>
            <ac:spMk id="2" creationId="{C706D602-477A-4582-8B4F-B6CF904ADE3D}"/>
          </ac:spMkLst>
        </pc:spChg>
        <pc:spChg chg="add mod">
          <ac:chgData name="Batel Haim-Cohen" userId="92941503-7fd7-4a8a-acbf-c997623644b9" providerId="ADAL" clId="{920B49A0-D1E9-4A8E-9737-690E3E574D10}" dt="2022-03-20T13:12:03.700" v="826" actId="20577"/>
          <ac:spMkLst>
            <pc:docMk/>
            <pc:sldMk cId="162879273" sldId="1243"/>
            <ac:spMk id="4" creationId="{A7D0C234-A292-44FC-8FA2-3D1751287E70}"/>
          </ac:spMkLst>
        </pc:spChg>
        <pc:spChg chg="add mod">
          <ac:chgData name="Batel Haim-Cohen" userId="92941503-7fd7-4a8a-acbf-c997623644b9" providerId="ADAL" clId="{920B49A0-D1E9-4A8E-9737-690E3E574D10}" dt="2022-03-21T12:33:16.923" v="2812" actId="20577"/>
          <ac:spMkLst>
            <pc:docMk/>
            <pc:sldMk cId="162879273" sldId="1243"/>
            <ac:spMk id="5" creationId="{51ED861A-DED0-4274-9C98-6ED68FF9A498}"/>
          </ac:spMkLst>
        </pc:spChg>
        <pc:spChg chg="add del mod">
          <ac:chgData name="Batel Haim-Cohen" userId="92941503-7fd7-4a8a-acbf-c997623644b9" providerId="ADAL" clId="{920B49A0-D1E9-4A8E-9737-690E3E574D10}" dt="2022-03-20T12:46:53.379" v="386" actId="478"/>
          <ac:spMkLst>
            <pc:docMk/>
            <pc:sldMk cId="162879273" sldId="1243"/>
            <ac:spMk id="6" creationId="{1BD9E341-A2D7-424C-BAA4-7787B6FBCEF6}"/>
          </ac:spMkLst>
        </pc:spChg>
        <pc:spChg chg="add del mod">
          <ac:chgData name="Batel Haim-Cohen" userId="92941503-7fd7-4a8a-acbf-c997623644b9" providerId="ADAL" clId="{920B49A0-D1E9-4A8E-9737-690E3E574D10}" dt="2022-03-20T12:46:43.622" v="379" actId="478"/>
          <ac:spMkLst>
            <pc:docMk/>
            <pc:sldMk cId="162879273" sldId="1243"/>
            <ac:spMk id="8" creationId="{AC5798FA-D71C-44E5-8179-3BAE625FE805}"/>
          </ac:spMkLst>
        </pc:spChg>
        <pc:spChg chg="add del mod">
          <ac:chgData name="Batel Haim-Cohen" userId="92941503-7fd7-4a8a-acbf-c997623644b9" providerId="ADAL" clId="{920B49A0-D1E9-4A8E-9737-690E3E574D10}" dt="2022-03-21T09:12:26.192" v="1437" actId="478"/>
          <ac:spMkLst>
            <pc:docMk/>
            <pc:sldMk cId="162879273" sldId="1243"/>
            <ac:spMk id="10" creationId="{3B9C5854-79F3-4C84-A832-7BA8A550FE41}"/>
          </ac:spMkLst>
        </pc:spChg>
        <pc:picChg chg="add del mod modCrop">
          <ac:chgData name="Batel Haim-Cohen" userId="92941503-7fd7-4a8a-acbf-c997623644b9" providerId="ADAL" clId="{920B49A0-D1E9-4A8E-9737-690E3E574D10}" dt="2022-03-20T13:25:25.044" v="895" actId="478"/>
          <ac:picMkLst>
            <pc:docMk/>
            <pc:sldMk cId="162879273" sldId="1243"/>
            <ac:picMk id="11" creationId="{06C0680F-A259-427B-862D-267E2B39C2DB}"/>
          </ac:picMkLst>
        </pc:picChg>
        <pc:picChg chg="add del mod">
          <ac:chgData name="Batel Haim-Cohen" userId="92941503-7fd7-4a8a-acbf-c997623644b9" providerId="ADAL" clId="{920B49A0-D1E9-4A8E-9737-690E3E574D10}" dt="2022-03-20T13:12:06.284" v="827" actId="21"/>
          <ac:picMkLst>
            <pc:docMk/>
            <pc:sldMk cId="162879273" sldId="1243"/>
            <ac:picMk id="1026" creationId="{85B37A86-9FC1-43D0-91BB-562CA99F67B9}"/>
          </ac:picMkLst>
        </pc:picChg>
        <pc:picChg chg="add mod">
          <ac:chgData name="Batel Haim-Cohen" userId="92941503-7fd7-4a8a-acbf-c997623644b9" providerId="ADAL" clId="{920B49A0-D1E9-4A8E-9737-690E3E574D10}" dt="2022-03-20T13:25:27.812" v="896" actId="1076"/>
          <ac:picMkLst>
            <pc:docMk/>
            <pc:sldMk cId="162879273" sldId="1243"/>
            <ac:picMk id="1028" creationId="{641D690B-EA5D-4F94-9F5E-3A68B95B0BE5}"/>
          </ac:picMkLst>
        </pc:picChg>
      </pc:sldChg>
      <pc:sldChg chg="addSp delSp modSp add mod ord delAnim modAnim modNotesTx">
        <pc:chgData name="Batel Haim-Cohen" userId="92941503-7fd7-4a8a-acbf-c997623644b9" providerId="ADAL" clId="{920B49A0-D1E9-4A8E-9737-690E3E574D10}" dt="2022-03-20T13:24:53.072" v="891" actId="478"/>
        <pc:sldMkLst>
          <pc:docMk/>
          <pc:sldMk cId="654414392" sldId="1244"/>
        </pc:sldMkLst>
        <pc:spChg chg="del">
          <ac:chgData name="Batel Haim-Cohen" userId="92941503-7fd7-4a8a-acbf-c997623644b9" providerId="ADAL" clId="{920B49A0-D1E9-4A8E-9737-690E3E574D10}" dt="2022-03-20T12:34:56.207" v="162" actId="478"/>
          <ac:spMkLst>
            <pc:docMk/>
            <pc:sldMk cId="654414392" sldId="1244"/>
            <ac:spMk id="2" creationId="{C706D602-477A-4582-8B4F-B6CF904ADE3D}"/>
          </ac:spMkLst>
        </pc:spChg>
        <pc:spChg chg="add del mod">
          <ac:chgData name="Batel Haim-Cohen" userId="92941503-7fd7-4a8a-acbf-c997623644b9" providerId="ADAL" clId="{920B49A0-D1E9-4A8E-9737-690E3E574D10}" dt="2022-03-20T12:23:01.090" v="72"/>
          <ac:spMkLst>
            <pc:docMk/>
            <pc:sldMk cId="654414392" sldId="1244"/>
            <ac:spMk id="5" creationId="{B585BDBE-87A1-42D6-8F24-9AB088E11F4F}"/>
          </ac:spMkLst>
        </pc:spChg>
        <pc:spChg chg="add del mod">
          <ac:chgData name="Batel Haim-Cohen" userId="92941503-7fd7-4a8a-acbf-c997623644b9" providerId="ADAL" clId="{920B49A0-D1E9-4A8E-9737-690E3E574D10}" dt="2022-03-20T13:24:53.072" v="891" actId="478"/>
          <ac:spMkLst>
            <pc:docMk/>
            <pc:sldMk cId="654414392" sldId="1244"/>
            <ac:spMk id="8" creationId="{ED84CF89-3EFE-4B34-8ACC-6A2DA31F0E08}"/>
          </ac:spMkLst>
        </pc:spChg>
        <pc:picChg chg="add del mod">
          <ac:chgData name="Batel Haim-Cohen" userId="92941503-7fd7-4a8a-acbf-c997623644b9" providerId="ADAL" clId="{920B49A0-D1E9-4A8E-9737-690E3E574D10}" dt="2022-03-20T12:26:43.028" v="87" actId="478"/>
          <ac:picMkLst>
            <pc:docMk/>
            <pc:sldMk cId="654414392" sldId="1244"/>
            <ac:picMk id="4" creationId="{54A3F73B-E4BE-4ACF-B6D2-60C98E6BB131}"/>
          </ac:picMkLst>
        </pc:picChg>
        <pc:picChg chg="add mod">
          <ac:chgData name="Batel Haim-Cohen" userId="92941503-7fd7-4a8a-acbf-c997623644b9" providerId="ADAL" clId="{920B49A0-D1E9-4A8E-9737-690E3E574D10}" dt="2022-03-20T12:27:31.744" v="89" actId="1076"/>
          <ac:picMkLst>
            <pc:docMk/>
            <pc:sldMk cId="654414392" sldId="1244"/>
            <ac:picMk id="6" creationId="{D6E4F10D-73D0-49A9-997C-B730B49A1505}"/>
          </ac:picMkLst>
        </pc:picChg>
        <pc:picChg chg="del">
          <ac:chgData name="Batel Haim-Cohen" userId="92941503-7fd7-4a8a-acbf-c997623644b9" providerId="ADAL" clId="{920B49A0-D1E9-4A8E-9737-690E3E574D10}" dt="2022-03-20T09:40:23.169" v="52" actId="478"/>
          <ac:picMkLst>
            <pc:docMk/>
            <pc:sldMk cId="654414392" sldId="1244"/>
            <ac:picMk id="1026" creationId="{85B37A86-9FC1-43D0-91BB-562CA99F67B9}"/>
          </ac:picMkLst>
        </pc:picChg>
      </pc:sldChg>
      <pc:sldChg chg="addSp delSp modSp add del mod ord delAnim modNotesTx">
        <pc:chgData name="Batel Haim-Cohen" userId="92941503-7fd7-4a8a-acbf-c997623644b9" providerId="ADAL" clId="{920B49A0-D1E9-4A8E-9737-690E3E574D10}" dt="2022-03-20T13:12:51.609" v="850" actId="47"/>
        <pc:sldMkLst>
          <pc:docMk/>
          <pc:sldMk cId="1422162635" sldId="1245"/>
        </pc:sldMkLst>
        <pc:spChg chg="del">
          <ac:chgData name="Batel Haim-Cohen" userId="92941503-7fd7-4a8a-acbf-c997623644b9" providerId="ADAL" clId="{920B49A0-D1E9-4A8E-9737-690E3E574D10}" dt="2022-03-20T12:35:07.940" v="164" actId="478"/>
          <ac:spMkLst>
            <pc:docMk/>
            <pc:sldMk cId="1422162635" sldId="1245"/>
            <ac:spMk id="2" creationId="{C706D602-477A-4582-8B4F-B6CF904ADE3D}"/>
          </ac:spMkLst>
        </pc:spChg>
        <pc:spChg chg="add mod">
          <ac:chgData name="Batel Haim-Cohen" userId="92941503-7fd7-4a8a-acbf-c997623644b9" providerId="ADAL" clId="{920B49A0-D1E9-4A8E-9737-690E3E574D10}" dt="2022-03-20T12:34:29.910" v="159" actId="14100"/>
          <ac:spMkLst>
            <pc:docMk/>
            <pc:sldMk cId="1422162635" sldId="1245"/>
            <ac:spMk id="5" creationId="{38A97D69-0A2A-42BB-B205-864DEED38F23}"/>
          </ac:spMkLst>
        </pc:spChg>
        <pc:picChg chg="del">
          <ac:chgData name="Batel Haim-Cohen" userId="92941503-7fd7-4a8a-acbf-c997623644b9" providerId="ADAL" clId="{920B49A0-D1E9-4A8E-9737-690E3E574D10}" dt="2022-03-20T12:30:48.965" v="91" actId="478"/>
          <ac:picMkLst>
            <pc:docMk/>
            <pc:sldMk cId="1422162635" sldId="1245"/>
            <ac:picMk id="6" creationId="{D6E4F10D-73D0-49A9-997C-B730B49A1505}"/>
          </ac:picMkLst>
        </pc:picChg>
        <pc:picChg chg="add mod">
          <ac:chgData name="Batel Haim-Cohen" userId="92941503-7fd7-4a8a-acbf-c997623644b9" providerId="ADAL" clId="{920B49A0-D1E9-4A8E-9737-690E3E574D10}" dt="2022-03-20T12:34:33.922" v="161" actId="1076"/>
          <ac:picMkLst>
            <pc:docMk/>
            <pc:sldMk cId="1422162635" sldId="1245"/>
            <ac:picMk id="2050" creationId="{B4A32981-CB61-490A-BAD2-3C0E8B84D227}"/>
          </ac:picMkLst>
        </pc:picChg>
      </pc:sldChg>
      <pc:sldChg chg="modSp add del mod">
        <pc:chgData name="Batel Haim-Cohen" userId="92941503-7fd7-4a8a-acbf-c997623644b9" providerId="ADAL" clId="{920B49A0-D1E9-4A8E-9737-690E3E574D10}" dt="2022-03-20T13:00:52.471" v="593" actId="47"/>
        <pc:sldMkLst>
          <pc:docMk/>
          <pc:sldMk cId="23222300" sldId="1246"/>
        </pc:sldMkLst>
        <pc:spChg chg="mod">
          <ac:chgData name="Batel Haim-Cohen" userId="92941503-7fd7-4a8a-acbf-c997623644b9" providerId="ADAL" clId="{920B49A0-D1E9-4A8E-9737-690E3E574D10}" dt="2022-03-20T12:50:31.567" v="460" actId="20577"/>
          <ac:spMkLst>
            <pc:docMk/>
            <pc:sldMk cId="23222300" sldId="1246"/>
            <ac:spMk id="4" creationId="{A7D0C234-A292-44FC-8FA2-3D1751287E70}"/>
          </ac:spMkLst>
        </pc:spChg>
      </pc:sldChg>
      <pc:sldChg chg="addSp delSp modSp add mod">
        <pc:chgData name="Batel Haim-Cohen" userId="92941503-7fd7-4a8a-acbf-c997623644b9" providerId="ADAL" clId="{920B49A0-D1E9-4A8E-9737-690E3E574D10}" dt="2022-03-21T12:01:27.522" v="2800" actId="255"/>
        <pc:sldMkLst>
          <pc:docMk/>
          <pc:sldMk cId="1205099831" sldId="1246"/>
        </pc:sldMkLst>
        <pc:spChg chg="mod">
          <ac:chgData name="Batel Haim-Cohen" userId="92941503-7fd7-4a8a-acbf-c997623644b9" providerId="ADAL" clId="{920B49A0-D1E9-4A8E-9737-690E3E574D10}" dt="2022-03-20T13:03:12.110" v="657" actId="6549"/>
          <ac:spMkLst>
            <pc:docMk/>
            <pc:sldMk cId="1205099831" sldId="1246"/>
            <ac:spMk id="2" creationId="{2A54DD86-009C-444A-9156-452E2387AD8C}"/>
          </ac:spMkLst>
        </pc:spChg>
        <pc:spChg chg="mod">
          <ac:chgData name="Batel Haim-Cohen" userId="92941503-7fd7-4a8a-acbf-c997623644b9" providerId="ADAL" clId="{920B49A0-D1E9-4A8E-9737-690E3E574D10}" dt="2022-03-21T12:01:27.522" v="2800" actId="255"/>
          <ac:spMkLst>
            <pc:docMk/>
            <pc:sldMk cId="1205099831" sldId="1246"/>
            <ac:spMk id="3" creationId="{41941B4A-826F-402A-8024-9B1C6E3C51E4}"/>
          </ac:spMkLst>
        </pc:spChg>
        <pc:picChg chg="del">
          <ac:chgData name="Batel Haim-Cohen" userId="92941503-7fd7-4a8a-acbf-c997623644b9" providerId="ADAL" clId="{920B49A0-D1E9-4A8E-9737-690E3E574D10}" dt="2022-03-20T13:01:17.297" v="603" actId="478"/>
          <ac:picMkLst>
            <pc:docMk/>
            <pc:sldMk cId="1205099831" sldId="1246"/>
            <ac:picMk id="5" creationId="{C6D9A1C6-ABF4-4F08-BD80-DC054B2199B9}"/>
          </ac:picMkLst>
        </pc:picChg>
        <pc:picChg chg="add del mod modCrop">
          <ac:chgData name="Batel Haim-Cohen" userId="92941503-7fd7-4a8a-acbf-c997623644b9" providerId="ADAL" clId="{920B49A0-D1E9-4A8E-9737-690E3E574D10}" dt="2022-03-20T13:09:29.871" v="807" actId="21"/>
          <ac:picMkLst>
            <pc:docMk/>
            <pc:sldMk cId="1205099831" sldId="1246"/>
            <ac:picMk id="6" creationId="{8F65DB77-9371-4A68-8B7C-EADEB55C20B5}"/>
          </ac:picMkLst>
        </pc:picChg>
        <pc:picChg chg="add mod">
          <ac:chgData name="Batel Haim-Cohen" userId="92941503-7fd7-4a8a-acbf-c997623644b9" providerId="ADAL" clId="{920B49A0-D1E9-4A8E-9737-690E3E574D10}" dt="2022-03-20T13:09:45.880" v="814"/>
          <ac:picMkLst>
            <pc:docMk/>
            <pc:sldMk cId="1205099831" sldId="1246"/>
            <ac:picMk id="8" creationId="{F485A722-40C9-466B-9561-D9F62831FC8D}"/>
          </ac:picMkLst>
        </pc:picChg>
        <pc:picChg chg="del">
          <ac:chgData name="Batel Haim-Cohen" userId="92941503-7fd7-4a8a-acbf-c997623644b9" providerId="ADAL" clId="{920B49A0-D1E9-4A8E-9737-690E3E574D10}" dt="2022-03-20T13:01:18.705" v="604" actId="478"/>
          <ac:picMkLst>
            <pc:docMk/>
            <pc:sldMk cId="1205099831" sldId="1246"/>
            <ac:picMk id="5124" creationId="{AF17D7EE-E0AF-4711-B577-4BF5F58F17B3}"/>
          </ac:picMkLst>
        </pc:picChg>
      </pc:sldChg>
      <pc:sldChg chg="addSp delSp modSp add del mod modNotesTx">
        <pc:chgData name="Batel Haim-Cohen" userId="92941503-7fd7-4a8a-acbf-c997623644b9" providerId="ADAL" clId="{920B49A0-D1E9-4A8E-9737-690E3E574D10}" dt="2022-03-20T12:49:16.663" v="435" actId="47"/>
        <pc:sldMkLst>
          <pc:docMk/>
          <pc:sldMk cId="1786663494" sldId="1246"/>
        </pc:sldMkLst>
        <pc:spChg chg="mod">
          <ac:chgData name="Batel Haim-Cohen" userId="92941503-7fd7-4a8a-acbf-c997623644b9" providerId="ADAL" clId="{920B49A0-D1E9-4A8E-9737-690E3E574D10}" dt="2022-03-20T12:35:29.820" v="167" actId="14100"/>
          <ac:spMkLst>
            <pc:docMk/>
            <pc:sldMk cId="1786663494" sldId="1246"/>
            <ac:spMk id="5" creationId="{38A97D69-0A2A-42BB-B205-864DEED38F23}"/>
          </ac:spMkLst>
        </pc:spChg>
        <pc:picChg chg="del">
          <ac:chgData name="Batel Haim-Cohen" userId="92941503-7fd7-4a8a-acbf-c997623644b9" providerId="ADAL" clId="{920B49A0-D1E9-4A8E-9737-690E3E574D10}" dt="2022-03-20T12:35:27.879" v="166" actId="478"/>
          <ac:picMkLst>
            <pc:docMk/>
            <pc:sldMk cId="1786663494" sldId="1246"/>
            <ac:picMk id="2050" creationId="{B4A32981-CB61-490A-BAD2-3C0E8B84D227}"/>
          </ac:picMkLst>
        </pc:picChg>
        <pc:picChg chg="add del mod">
          <ac:chgData name="Batel Haim-Cohen" userId="92941503-7fd7-4a8a-acbf-c997623644b9" providerId="ADAL" clId="{920B49A0-D1E9-4A8E-9737-690E3E574D10}" dt="2022-03-20T12:38:53.203" v="180" actId="478"/>
          <ac:picMkLst>
            <pc:docMk/>
            <pc:sldMk cId="1786663494" sldId="1246"/>
            <ac:picMk id="3074" creationId="{5CA85BC3-D584-4C5D-BE55-6AECCC1517AE}"/>
          </ac:picMkLst>
        </pc:picChg>
        <pc:picChg chg="add mod">
          <ac:chgData name="Batel Haim-Cohen" userId="92941503-7fd7-4a8a-acbf-c997623644b9" providerId="ADAL" clId="{920B49A0-D1E9-4A8E-9737-690E3E574D10}" dt="2022-03-20T12:39:11.670" v="185" actId="1076"/>
          <ac:picMkLst>
            <pc:docMk/>
            <pc:sldMk cId="1786663494" sldId="1246"/>
            <ac:picMk id="3076" creationId="{D3A5DA97-342C-446F-8A05-F75349A4EDB9}"/>
          </ac:picMkLst>
        </pc:picChg>
      </pc:sldChg>
      <pc:sldChg chg="add del">
        <pc:chgData name="Batel Haim-Cohen" userId="92941503-7fd7-4a8a-acbf-c997623644b9" providerId="ADAL" clId="{920B49A0-D1E9-4A8E-9737-690E3E574D10}" dt="2022-03-20T12:57:04.732" v="570" actId="47"/>
        <pc:sldMkLst>
          <pc:docMk/>
          <pc:sldMk cId="2453139161" sldId="1247"/>
        </pc:sldMkLst>
      </pc:sldChg>
      <pc:sldChg chg="addSp delSp modSp add mod">
        <pc:chgData name="Batel Haim-Cohen" userId="92941503-7fd7-4a8a-acbf-c997623644b9" providerId="ADAL" clId="{920B49A0-D1E9-4A8E-9737-690E3E574D10}" dt="2022-03-22T12:55:21.397" v="2835" actId="14100"/>
        <pc:sldMkLst>
          <pc:docMk/>
          <pc:sldMk cId="3448531033" sldId="1247"/>
        </pc:sldMkLst>
        <pc:spChg chg="mod">
          <ac:chgData name="Batel Haim-Cohen" userId="92941503-7fd7-4a8a-acbf-c997623644b9" providerId="ADAL" clId="{920B49A0-D1E9-4A8E-9737-690E3E574D10}" dt="2022-03-20T13:03:25.719" v="669" actId="20577"/>
          <ac:spMkLst>
            <pc:docMk/>
            <pc:sldMk cId="3448531033" sldId="1247"/>
            <ac:spMk id="2" creationId="{2A54DD86-009C-444A-9156-452E2387AD8C}"/>
          </ac:spMkLst>
        </pc:spChg>
        <pc:spChg chg="mod">
          <ac:chgData name="Batel Haim-Cohen" userId="92941503-7fd7-4a8a-acbf-c997623644b9" providerId="ADAL" clId="{920B49A0-D1E9-4A8E-9737-690E3E574D10}" dt="2022-03-22T12:53:20.990" v="2824" actId="6549"/>
          <ac:spMkLst>
            <pc:docMk/>
            <pc:sldMk cId="3448531033" sldId="1247"/>
            <ac:spMk id="3" creationId="{41941B4A-826F-402A-8024-9B1C6E3C51E4}"/>
          </ac:spMkLst>
        </pc:spChg>
        <pc:spChg chg="add mod">
          <ac:chgData name="Batel Haim-Cohen" userId="92941503-7fd7-4a8a-acbf-c997623644b9" providerId="ADAL" clId="{920B49A0-D1E9-4A8E-9737-690E3E574D10}" dt="2022-03-22T12:53:32.618" v="2829" actId="1076"/>
          <ac:spMkLst>
            <pc:docMk/>
            <pc:sldMk cId="3448531033" sldId="1247"/>
            <ac:spMk id="8" creationId="{3E8D718E-8517-4513-9388-9DA27913E55E}"/>
          </ac:spMkLst>
        </pc:spChg>
        <pc:picChg chg="add mod">
          <ac:chgData name="Batel Haim-Cohen" userId="92941503-7fd7-4a8a-acbf-c997623644b9" providerId="ADAL" clId="{920B49A0-D1E9-4A8E-9737-690E3E574D10}" dt="2022-03-22T12:55:21.397" v="2835" actId="14100"/>
          <ac:picMkLst>
            <pc:docMk/>
            <pc:sldMk cId="3448531033" sldId="1247"/>
            <ac:picMk id="5" creationId="{471EA493-4588-40BB-AEC4-B3776CB0B9DA}"/>
          </ac:picMkLst>
        </pc:picChg>
        <pc:picChg chg="add del mod">
          <ac:chgData name="Batel Haim-Cohen" userId="92941503-7fd7-4a8a-acbf-c997623644b9" providerId="ADAL" clId="{920B49A0-D1E9-4A8E-9737-690E3E574D10}" dt="2022-03-20T13:08:39.238" v="791" actId="21"/>
          <ac:picMkLst>
            <pc:docMk/>
            <pc:sldMk cId="3448531033" sldId="1247"/>
            <ac:picMk id="5" creationId="{54C7C1B0-2468-485F-BB83-A40EE70678C1}"/>
          </ac:picMkLst>
        </pc:picChg>
        <pc:picChg chg="del">
          <ac:chgData name="Batel Haim-Cohen" userId="92941503-7fd7-4a8a-acbf-c997623644b9" providerId="ADAL" clId="{920B49A0-D1E9-4A8E-9737-690E3E574D10}" dt="2022-03-20T13:03:45.013" v="670" actId="478"/>
          <ac:picMkLst>
            <pc:docMk/>
            <pc:sldMk cId="3448531033" sldId="1247"/>
            <ac:picMk id="6" creationId="{8F65DB77-9371-4A68-8B7C-EADEB55C20B5}"/>
          </ac:picMkLst>
        </pc:picChg>
        <pc:picChg chg="add mod">
          <ac:chgData name="Batel Haim-Cohen" userId="92941503-7fd7-4a8a-acbf-c997623644b9" providerId="ADAL" clId="{920B49A0-D1E9-4A8E-9737-690E3E574D10}" dt="2022-03-20T13:09:22.426" v="806"/>
          <ac:picMkLst>
            <pc:docMk/>
            <pc:sldMk cId="3448531033" sldId="1247"/>
            <ac:picMk id="7" creationId="{B5BB632C-6E99-4B2E-B0F6-7211B314EC34}"/>
          </ac:picMkLst>
        </pc:picChg>
        <pc:picChg chg="add del mod">
          <ac:chgData name="Batel Haim-Cohen" userId="92941503-7fd7-4a8a-acbf-c997623644b9" providerId="ADAL" clId="{920B49A0-D1E9-4A8E-9737-690E3E574D10}" dt="2022-03-20T13:09:44.198" v="813" actId="21"/>
          <ac:picMkLst>
            <pc:docMk/>
            <pc:sldMk cId="3448531033" sldId="1247"/>
            <ac:picMk id="8" creationId="{6CD32770-D694-4590-92FB-F664A6EEB3AE}"/>
          </ac:picMkLst>
        </pc:picChg>
      </pc:sldChg>
      <pc:sldChg chg="addSp delSp modSp add mod">
        <pc:chgData name="Batel Haim-Cohen" userId="92941503-7fd7-4a8a-acbf-c997623644b9" providerId="ADAL" clId="{920B49A0-D1E9-4A8E-9737-690E3E574D10}" dt="2022-03-22T12:55:16.597" v="2834" actId="1076"/>
        <pc:sldMkLst>
          <pc:docMk/>
          <pc:sldMk cId="2670380232" sldId="1248"/>
        </pc:sldMkLst>
        <pc:spChg chg="mod">
          <ac:chgData name="Batel Haim-Cohen" userId="92941503-7fd7-4a8a-acbf-c997623644b9" providerId="ADAL" clId="{920B49A0-D1E9-4A8E-9737-690E3E574D10}" dt="2022-03-20T13:05:55.983" v="755" actId="20577"/>
          <ac:spMkLst>
            <pc:docMk/>
            <pc:sldMk cId="2670380232" sldId="1248"/>
            <ac:spMk id="2" creationId="{2A54DD86-009C-444A-9156-452E2387AD8C}"/>
          </ac:spMkLst>
        </pc:spChg>
        <pc:spChg chg="mod">
          <ac:chgData name="Batel Haim-Cohen" userId="92941503-7fd7-4a8a-acbf-c997623644b9" providerId="ADAL" clId="{920B49A0-D1E9-4A8E-9737-690E3E574D10}" dt="2022-03-20T13:07:08.972" v="784" actId="20577"/>
          <ac:spMkLst>
            <pc:docMk/>
            <pc:sldMk cId="2670380232" sldId="1248"/>
            <ac:spMk id="3" creationId="{41941B4A-826F-402A-8024-9B1C6E3C51E4}"/>
          </ac:spMkLst>
        </pc:spChg>
        <pc:picChg chg="del">
          <ac:chgData name="Batel Haim-Cohen" userId="92941503-7fd7-4a8a-acbf-c997623644b9" providerId="ADAL" clId="{920B49A0-D1E9-4A8E-9737-690E3E574D10}" dt="2022-03-20T13:06:13.270" v="756" actId="478"/>
          <ac:picMkLst>
            <pc:docMk/>
            <pc:sldMk cId="2670380232" sldId="1248"/>
            <ac:picMk id="5" creationId="{54C7C1B0-2468-485F-BB83-A40EE70678C1}"/>
          </ac:picMkLst>
        </pc:picChg>
        <pc:picChg chg="add del mod modCrop">
          <ac:chgData name="Batel Haim-Cohen" userId="92941503-7fd7-4a8a-acbf-c997623644b9" providerId="ADAL" clId="{920B49A0-D1E9-4A8E-9737-690E3E574D10}" dt="2022-03-22T12:53:02.151" v="2813" actId="21"/>
          <ac:picMkLst>
            <pc:docMk/>
            <pc:sldMk cId="2670380232" sldId="1248"/>
            <ac:picMk id="5" creationId="{70B15946-AE2D-48B8-8E6B-8083EA493BEA}"/>
          </ac:picMkLst>
        </pc:picChg>
        <pc:picChg chg="add mod">
          <ac:chgData name="Batel Haim-Cohen" userId="92941503-7fd7-4a8a-acbf-c997623644b9" providerId="ADAL" clId="{920B49A0-D1E9-4A8E-9737-690E3E574D10}" dt="2022-03-20T13:09:14.440" v="801" actId="1076"/>
          <ac:picMkLst>
            <pc:docMk/>
            <pc:sldMk cId="2670380232" sldId="1248"/>
            <ac:picMk id="6" creationId="{98D202A3-FBAF-4568-A0CE-014B4C4AA57C}"/>
          </ac:picMkLst>
        </pc:picChg>
        <pc:picChg chg="add mod modCrop">
          <ac:chgData name="Batel Haim-Cohen" userId="92941503-7fd7-4a8a-acbf-c997623644b9" providerId="ADAL" clId="{920B49A0-D1E9-4A8E-9737-690E3E574D10}" dt="2022-03-22T12:55:16.597" v="2834" actId="1076"/>
          <ac:picMkLst>
            <pc:docMk/>
            <pc:sldMk cId="2670380232" sldId="1248"/>
            <ac:picMk id="7" creationId="{AA112810-8E0B-4025-BA51-E13736350D71}"/>
          </ac:picMkLst>
        </pc:picChg>
        <pc:picChg chg="add del mod ord">
          <ac:chgData name="Batel Haim-Cohen" userId="92941503-7fd7-4a8a-acbf-c997623644b9" providerId="ADAL" clId="{920B49A0-D1E9-4A8E-9737-690E3E574D10}" dt="2022-03-20T13:09:21.168" v="805" actId="21"/>
          <ac:picMkLst>
            <pc:docMk/>
            <pc:sldMk cId="2670380232" sldId="1248"/>
            <ac:picMk id="7" creationId="{EC2816D1-8ABD-47D3-BDEF-86384001A49A}"/>
          </ac:picMkLst>
        </pc:picChg>
      </pc:sldChg>
      <pc:sldChg chg="addSp delSp modSp add mod modNotesTx">
        <pc:chgData name="Batel Haim-Cohen" userId="92941503-7fd7-4a8a-acbf-c997623644b9" providerId="ADAL" clId="{920B49A0-D1E9-4A8E-9737-690E3E574D10}" dt="2022-03-22T12:57:30.565" v="2848"/>
        <pc:sldMkLst>
          <pc:docMk/>
          <pc:sldMk cId="3410483376" sldId="1249"/>
        </pc:sldMkLst>
        <pc:spChg chg="add del">
          <ac:chgData name="Batel Haim-Cohen" userId="92941503-7fd7-4a8a-acbf-c997623644b9" providerId="ADAL" clId="{920B49A0-D1E9-4A8E-9737-690E3E574D10}" dt="2022-03-20T13:12:46.971" v="843" actId="478"/>
          <ac:spMkLst>
            <pc:docMk/>
            <pc:sldMk cId="3410483376" sldId="1249"/>
            <ac:spMk id="5" creationId="{38A97D69-0A2A-42BB-B205-864DEED38F23}"/>
          </ac:spMkLst>
        </pc:spChg>
        <pc:spChg chg="add del mod">
          <ac:chgData name="Batel Haim-Cohen" userId="92941503-7fd7-4a8a-acbf-c997623644b9" providerId="ADAL" clId="{920B49A0-D1E9-4A8E-9737-690E3E574D10}" dt="2022-03-21T10:11:19.702" v="2790" actId="14100"/>
          <ac:spMkLst>
            <pc:docMk/>
            <pc:sldMk cId="3410483376" sldId="1249"/>
            <ac:spMk id="6" creationId="{D6E3EB21-1567-4593-8249-ED0B71D88A0F}"/>
          </ac:spMkLst>
        </pc:spChg>
        <pc:picChg chg="add del mod">
          <ac:chgData name="Batel Haim-Cohen" userId="92941503-7fd7-4a8a-acbf-c997623644b9" providerId="ADAL" clId="{920B49A0-D1E9-4A8E-9737-690E3E574D10}" dt="2022-03-20T13:12:55.894" v="851" actId="1076"/>
          <ac:picMkLst>
            <pc:docMk/>
            <pc:sldMk cId="3410483376" sldId="1249"/>
            <ac:picMk id="4" creationId="{D661BDC8-13EB-4FE4-A886-AF1EDDBD5CC8}"/>
          </ac:picMkLst>
        </pc:picChg>
        <pc:picChg chg="add del">
          <ac:chgData name="Batel Haim-Cohen" userId="92941503-7fd7-4a8a-acbf-c997623644b9" providerId="ADAL" clId="{920B49A0-D1E9-4A8E-9737-690E3E574D10}" dt="2022-03-20T13:12:47.156" v="844" actId="478"/>
          <ac:picMkLst>
            <pc:docMk/>
            <pc:sldMk cId="3410483376" sldId="1249"/>
            <ac:picMk id="2050" creationId="{B4A32981-CB61-490A-BAD2-3C0E8B84D227}"/>
          </ac:picMkLst>
        </pc:picChg>
      </pc:sldChg>
      <pc:sldChg chg="add del">
        <pc:chgData name="Batel Haim-Cohen" userId="92941503-7fd7-4a8a-acbf-c997623644b9" providerId="ADAL" clId="{920B49A0-D1E9-4A8E-9737-690E3E574D10}" dt="2022-03-20T13:16:53.732" v="854"/>
        <pc:sldMkLst>
          <pc:docMk/>
          <pc:sldMk cId="838244969" sldId="1250"/>
        </pc:sldMkLst>
      </pc:sldChg>
      <pc:sldChg chg="add del">
        <pc:chgData name="Batel Haim-Cohen" userId="92941503-7fd7-4a8a-acbf-c997623644b9" providerId="ADAL" clId="{920B49A0-D1E9-4A8E-9737-690E3E574D10}" dt="2022-03-20T13:17:40.117" v="861" actId="47"/>
        <pc:sldMkLst>
          <pc:docMk/>
          <pc:sldMk cId="3088480749" sldId="1250"/>
        </pc:sldMkLst>
      </pc:sldChg>
      <pc:sldChg chg="addSp delSp modSp add mod ord">
        <pc:chgData name="Batel Haim-Cohen" userId="92941503-7fd7-4a8a-acbf-c997623644b9" providerId="ADAL" clId="{920B49A0-D1E9-4A8E-9737-690E3E574D10}" dt="2022-03-21T10:12:33.300" v="2793" actId="12788"/>
        <pc:sldMkLst>
          <pc:docMk/>
          <pc:sldMk cId="3908907810" sldId="1250"/>
        </pc:sldMkLst>
        <pc:spChg chg="mod">
          <ac:chgData name="Batel Haim-Cohen" userId="92941503-7fd7-4a8a-acbf-c997623644b9" providerId="ADAL" clId="{920B49A0-D1E9-4A8E-9737-690E3E574D10}" dt="2022-03-20T13:30:21.787" v="938" actId="20577"/>
          <ac:spMkLst>
            <pc:docMk/>
            <pc:sldMk cId="3908907810" sldId="1250"/>
            <ac:spMk id="2" creationId="{732B45F5-AF99-4AA6-A949-E4FC8E927BD0}"/>
          </ac:spMkLst>
        </pc:spChg>
        <pc:spChg chg="del">
          <ac:chgData name="Batel Haim-Cohen" userId="92941503-7fd7-4a8a-acbf-c997623644b9" providerId="ADAL" clId="{920B49A0-D1E9-4A8E-9737-690E3E574D10}" dt="2022-03-20T13:30:24.279" v="939" actId="478"/>
          <ac:spMkLst>
            <pc:docMk/>
            <pc:sldMk cId="3908907810" sldId="1250"/>
            <ac:spMk id="3" creationId="{95865949-8F68-4DF7-AF33-82CCC4DA9E13}"/>
          </ac:spMkLst>
        </pc:spChg>
        <pc:spChg chg="add del mod">
          <ac:chgData name="Batel Haim-Cohen" userId="92941503-7fd7-4a8a-acbf-c997623644b9" providerId="ADAL" clId="{920B49A0-D1E9-4A8E-9737-690E3E574D10}" dt="2022-03-20T13:31:26.540" v="955" actId="478"/>
          <ac:spMkLst>
            <pc:docMk/>
            <pc:sldMk cId="3908907810" sldId="1250"/>
            <ac:spMk id="5" creationId="{449B5FFE-AB58-465A-8877-97E040FA9CF6}"/>
          </ac:spMkLst>
        </pc:spChg>
        <pc:spChg chg="add mod">
          <ac:chgData name="Batel Haim-Cohen" userId="92941503-7fd7-4a8a-acbf-c997623644b9" providerId="ADAL" clId="{920B49A0-D1E9-4A8E-9737-690E3E574D10}" dt="2022-03-21T10:07:15.287" v="2767" actId="20577"/>
          <ac:spMkLst>
            <pc:docMk/>
            <pc:sldMk cId="3908907810" sldId="1250"/>
            <ac:spMk id="7" creationId="{EFE977FB-175B-472B-90FF-2C650B772FE0}"/>
          </ac:spMkLst>
        </pc:spChg>
        <pc:picChg chg="add mod">
          <ac:chgData name="Batel Haim-Cohen" userId="92941503-7fd7-4a8a-acbf-c997623644b9" providerId="ADAL" clId="{920B49A0-D1E9-4A8E-9737-690E3E574D10}" dt="2022-03-21T10:12:33.300" v="2793" actId="12788"/>
          <ac:picMkLst>
            <pc:docMk/>
            <pc:sldMk cId="3908907810" sldId="1250"/>
            <ac:picMk id="8" creationId="{01629B29-EA86-4712-9739-CFB37230192E}"/>
          </ac:picMkLst>
        </pc:picChg>
        <pc:picChg chg="add mod">
          <ac:chgData name="Batel Haim-Cohen" userId="92941503-7fd7-4a8a-acbf-c997623644b9" providerId="ADAL" clId="{920B49A0-D1E9-4A8E-9737-690E3E574D10}" dt="2022-03-21T10:12:33.300" v="2793" actId="12788"/>
          <ac:picMkLst>
            <pc:docMk/>
            <pc:sldMk cId="3908907810" sldId="1250"/>
            <ac:picMk id="8194" creationId="{52A21353-EE92-43F0-8046-3368D93E795C}"/>
          </ac:picMkLst>
        </pc:picChg>
      </pc:sldChg>
      <pc:sldChg chg="addSp delSp modSp add mod">
        <pc:chgData name="Batel Haim-Cohen" userId="92941503-7fd7-4a8a-acbf-c997623644b9" providerId="ADAL" clId="{920B49A0-D1E9-4A8E-9737-690E3E574D10}" dt="2022-03-21T10:09:08.449" v="2777" actId="404"/>
        <pc:sldMkLst>
          <pc:docMk/>
          <pc:sldMk cId="2080452243" sldId="1251"/>
        </pc:sldMkLst>
        <pc:spChg chg="mod">
          <ac:chgData name="Batel Haim-Cohen" userId="92941503-7fd7-4a8a-acbf-c997623644b9" providerId="ADAL" clId="{920B49A0-D1E9-4A8E-9737-690E3E574D10}" dt="2022-03-21T09:32:01.461" v="1706" actId="20577"/>
          <ac:spMkLst>
            <pc:docMk/>
            <pc:sldMk cId="2080452243" sldId="1251"/>
            <ac:spMk id="2" creationId="{732B45F5-AF99-4AA6-A949-E4FC8E927BD0}"/>
          </ac:spMkLst>
        </pc:spChg>
        <pc:spChg chg="mod">
          <ac:chgData name="Batel Haim-Cohen" userId="92941503-7fd7-4a8a-acbf-c997623644b9" providerId="ADAL" clId="{920B49A0-D1E9-4A8E-9737-690E3E574D10}" dt="2022-03-21T09:48:23.464" v="2189" actId="20577"/>
          <ac:spMkLst>
            <pc:docMk/>
            <pc:sldMk cId="2080452243" sldId="1251"/>
            <ac:spMk id="7" creationId="{EFE977FB-175B-472B-90FF-2C650B772FE0}"/>
          </ac:spMkLst>
        </pc:spChg>
        <pc:spChg chg="add mod">
          <ac:chgData name="Batel Haim-Cohen" userId="92941503-7fd7-4a8a-acbf-c997623644b9" providerId="ADAL" clId="{920B49A0-D1E9-4A8E-9737-690E3E574D10}" dt="2022-03-21T10:09:08.449" v="2777" actId="404"/>
          <ac:spMkLst>
            <pc:docMk/>
            <pc:sldMk cId="2080452243" sldId="1251"/>
            <ac:spMk id="11" creationId="{5F7A645A-E7EE-417F-B617-2882ADB4AE61}"/>
          </ac:spMkLst>
        </pc:spChg>
        <pc:picChg chg="add del mod modCrop">
          <ac:chgData name="Batel Haim-Cohen" userId="92941503-7fd7-4a8a-acbf-c997623644b9" providerId="ADAL" clId="{920B49A0-D1E9-4A8E-9737-690E3E574D10}" dt="2022-03-21T09:32:03.829" v="1707" actId="478"/>
          <ac:picMkLst>
            <pc:docMk/>
            <pc:sldMk cId="2080452243" sldId="1251"/>
            <ac:picMk id="4" creationId="{843D86D4-C839-4D5C-AB5E-9481F2BABE70}"/>
          </ac:picMkLst>
        </pc:picChg>
        <pc:picChg chg="add mod modCrop">
          <ac:chgData name="Batel Haim-Cohen" userId="92941503-7fd7-4a8a-acbf-c997623644b9" providerId="ADAL" clId="{920B49A0-D1E9-4A8E-9737-690E3E574D10}" dt="2022-03-21T09:48:28.063" v="2195" actId="1035"/>
          <ac:picMkLst>
            <pc:docMk/>
            <pc:sldMk cId="2080452243" sldId="1251"/>
            <ac:picMk id="5" creationId="{D67CE7E4-9796-40B7-A64F-9CE7228639A2}"/>
          </ac:picMkLst>
        </pc:picChg>
        <pc:picChg chg="del">
          <ac:chgData name="Batel Haim-Cohen" userId="92941503-7fd7-4a8a-acbf-c997623644b9" providerId="ADAL" clId="{920B49A0-D1E9-4A8E-9737-690E3E574D10}" dt="2022-03-20T14:25:12.546" v="1145" actId="478"/>
          <ac:picMkLst>
            <pc:docMk/>
            <pc:sldMk cId="2080452243" sldId="1251"/>
            <ac:picMk id="8" creationId="{01629B29-EA86-4712-9739-CFB37230192E}"/>
          </ac:picMkLst>
        </pc:picChg>
        <pc:picChg chg="add mod modCrop">
          <ac:chgData name="Batel Haim-Cohen" userId="92941503-7fd7-4a8a-acbf-c997623644b9" providerId="ADAL" clId="{920B49A0-D1E9-4A8E-9737-690E3E574D10}" dt="2022-03-21T09:48:28.063" v="2195" actId="1035"/>
          <ac:picMkLst>
            <pc:docMk/>
            <pc:sldMk cId="2080452243" sldId="1251"/>
            <ac:picMk id="8" creationId="{B650C379-58DC-40AD-BC8C-3C7CACB62078}"/>
          </ac:picMkLst>
        </pc:picChg>
        <pc:picChg chg="add mod modCrop">
          <ac:chgData name="Batel Haim-Cohen" userId="92941503-7fd7-4a8a-acbf-c997623644b9" providerId="ADAL" clId="{920B49A0-D1E9-4A8E-9737-690E3E574D10}" dt="2022-03-21T09:48:28.063" v="2195" actId="1035"/>
          <ac:picMkLst>
            <pc:docMk/>
            <pc:sldMk cId="2080452243" sldId="1251"/>
            <ac:picMk id="10" creationId="{DB3DE812-8981-49C8-B53F-D1C3B88FE75D}"/>
          </ac:picMkLst>
        </pc:picChg>
        <pc:picChg chg="del">
          <ac:chgData name="Batel Haim-Cohen" userId="92941503-7fd7-4a8a-acbf-c997623644b9" providerId="ADAL" clId="{920B49A0-D1E9-4A8E-9737-690E3E574D10}" dt="2022-03-20T14:25:13.005" v="1146" actId="478"/>
          <ac:picMkLst>
            <pc:docMk/>
            <pc:sldMk cId="2080452243" sldId="1251"/>
            <ac:picMk id="8194" creationId="{52A21353-EE92-43F0-8046-3368D93E795C}"/>
          </ac:picMkLst>
        </pc:picChg>
      </pc:sldChg>
      <pc:sldChg chg="addSp modSp add mod ord">
        <pc:chgData name="Batel Haim-Cohen" userId="92941503-7fd7-4a8a-acbf-c997623644b9" providerId="ADAL" clId="{920B49A0-D1E9-4A8E-9737-690E3E574D10}" dt="2022-03-22T12:55:58.710" v="2838" actId="20577"/>
        <pc:sldMkLst>
          <pc:docMk/>
          <pc:sldMk cId="3836019903" sldId="1252"/>
        </pc:sldMkLst>
        <pc:spChg chg="mod">
          <ac:chgData name="Batel Haim-Cohen" userId="92941503-7fd7-4a8a-acbf-c997623644b9" providerId="ADAL" clId="{920B49A0-D1E9-4A8E-9737-690E3E574D10}" dt="2022-03-22T12:55:58.710" v="2838" actId="20577"/>
          <ac:spMkLst>
            <pc:docMk/>
            <pc:sldMk cId="3836019903" sldId="1252"/>
            <ac:spMk id="7" creationId="{EFE977FB-175B-472B-90FF-2C650B772FE0}"/>
          </ac:spMkLst>
        </pc:spChg>
        <pc:picChg chg="mod">
          <ac:chgData name="Batel Haim-Cohen" userId="92941503-7fd7-4a8a-acbf-c997623644b9" providerId="ADAL" clId="{920B49A0-D1E9-4A8E-9737-690E3E574D10}" dt="2022-03-21T09:42:52.908" v="2002" actId="108"/>
          <ac:picMkLst>
            <pc:docMk/>
            <pc:sldMk cId="3836019903" sldId="1252"/>
            <ac:picMk id="4" creationId="{843D86D4-C839-4D5C-AB5E-9481F2BABE70}"/>
          </ac:picMkLst>
        </pc:picChg>
        <pc:picChg chg="add mod modCrop">
          <ac:chgData name="Batel Haim-Cohen" userId="92941503-7fd7-4a8a-acbf-c997623644b9" providerId="ADAL" clId="{920B49A0-D1E9-4A8E-9737-690E3E574D10}" dt="2022-03-21T09:47:29.257" v="2119" actId="1076"/>
          <ac:picMkLst>
            <pc:docMk/>
            <pc:sldMk cId="3836019903" sldId="1252"/>
            <ac:picMk id="5" creationId="{E04E5C8A-455E-4124-A7E7-FF584BF4BF18}"/>
          </ac:picMkLst>
        </pc:picChg>
      </pc:sldChg>
      <pc:sldChg chg="addSp delSp modSp add mod">
        <pc:chgData name="Batel Haim-Cohen" userId="92941503-7fd7-4a8a-acbf-c997623644b9" providerId="ADAL" clId="{920B49A0-D1E9-4A8E-9737-690E3E574D10}" dt="2022-03-21T09:49:02.085" v="2230" actId="20577"/>
        <pc:sldMkLst>
          <pc:docMk/>
          <pc:sldMk cId="1853938608" sldId="1253"/>
        </pc:sldMkLst>
        <pc:spChg chg="mod">
          <ac:chgData name="Batel Haim-Cohen" userId="92941503-7fd7-4a8a-acbf-c997623644b9" providerId="ADAL" clId="{920B49A0-D1E9-4A8E-9737-690E3E574D10}" dt="2022-03-21T09:36:43.842" v="1873" actId="20577"/>
          <ac:spMkLst>
            <pc:docMk/>
            <pc:sldMk cId="1853938608" sldId="1253"/>
            <ac:spMk id="2" creationId="{732B45F5-AF99-4AA6-A949-E4FC8E927BD0}"/>
          </ac:spMkLst>
        </pc:spChg>
        <pc:spChg chg="mod">
          <ac:chgData name="Batel Haim-Cohen" userId="92941503-7fd7-4a8a-acbf-c997623644b9" providerId="ADAL" clId="{920B49A0-D1E9-4A8E-9737-690E3E574D10}" dt="2022-03-21T09:49:02.085" v="2230" actId="20577"/>
          <ac:spMkLst>
            <pc:docMk/>
            <pc:sldMk cId="1853938608" sldId="1253"/>
            <ac:spMk id="7" creationId="{EFE977FB-175B-472B-90FF-2C650B772FE0}"/>
          </ac:spMkLst>
        </pc:spChg>
        <pc:picChg chg="add mod ord modCrop">
          <ac:chgData name="Batel Haim-Cohen" userId="92941503-7fd7-4a8a-acbf-c997623644b9" providerId="ADAL" clId="{920B49A0-D1E9-4A8E-9737-690E3E574D10}" dt="2022-03-21T09:42:46.725" v="2001" actId="108"/>
          <ac:picMkLst>
            <pc:docMk/>
            <pc:sldMk cId="1853938608" sldId="1253"/>
            <ac:picMk id="4" creationId="{1B0DD388-61D9-43D1-A7D3-F76B3B047C64}"/>
          </ac:picMkLst>
        </pc:picChg>
        <pc:picChg chg="del">
          <ac:chgData name="Batel Haim-Cohen" userId="92941503-7fd7-4a8a-acbf-c997623644b9" providerId="ADAL" clId="{920B49A0-D1E9-4A8E-9737-690E3E574D10}" dt="2022-03-21T09:36:27.680" v="1863" actId="478"/>
          <ac:picMkLst>
            <pc:docMk/>
            <pc:sldMk cId="1853938608" sldId="1253"/>
            <ac:picMk id="5" creationId="{D67CE7E4-9796-40B7-A64F-9CE7228639A2}"/>
          </ac:picMkLst>
        </pc:picChg>
        <pc:picChg chg="del">
          <ac:chgData name="Batel Haim-Cohen" userId="92941503-7fd7-4a8a-acbf-c997623644b9" providerId="ADAL" clId="{920B49A0-D1E9-4A8E-9737-690E3E574D10}" dt="2022-03-21T09:36:28.016" v="1864" actId="478"/>
          <ac:picMkLst>
            <pc:docMk/>
            <pc:sldMk cId="1853938608" sldId="1253"/>
            <ac:picMk id="8" creationId="{B650C379-58DC-40AD-BC8C-3C7CACB62078}"/>
          </ac:picMkLst>
        </pc:picChg>
        <pc:picChg chg="del">
          <ac:chgData name="Batel Haim-Cohen" userId="92941503-7fd7-4a8a-acbf-c997623644b9" providerId="ADAL" clId="{920B49A0-D1E9-4A8E-9737-690E3E574D10}" dt="2022-03-21T09:36:28.489" v="1865" actId="478"/>
          <ac:picMkLst>
            <pc:docMk/>
            <pc:sldMk cId="1853938608" sldId="1253"/>
            <ac:picMk id="10" creationId="{DB3DE812-8981-49C8-B53F-D1C3B88FE75D}"/>
          </ac:picMkLst>
        </pc:picChg>
      </pc:sldChg>
      <pc:sldChg chg="addSp delSp modSp add mod ord">
        <pc:chgData name="Batel Haim-Cohen" userId="92941503-7fd7-4a8a-acbf-c997623644b9" providerId="ADAL" clId="{920B49A0-D1E9-4A8E-9737-690E3E574D10}" dt="2022-03-21T12:03:40.602" v="2809" actId="1076"/>
        <pc:sldMkLst>
          <pc:docMk/>
          <pc:sldMk cId="2071056822" sldId="1254"/>
        </pc:sldMkLst>
        <pc:spChg chg="mod">
          <ac:chgData name="Batel Haim-Cohen" userId="92941503-7fd7-4a8a-acbf-c997623644b9" providerId="ADAL" clId="{920B49A0-D1E9-4A8E-9737-690E3E574D10}" dt="2022-03-21T09:58:44.471" v="2558" actId="20577"/>
          <ac:spMkLst>
            <pc:docMk/>
            <pc:sldMk cId="2071056822" sldId="1254"/>
            <ac:spMk id="2" creationId="{732B45F5-AF99-4AA6-A949-E4FC8E927BD0}"/>
          </ac:spMkLst>
        </pc:spChg>
        <pc:spChg chg="mod">
          <ac:chgData name="Batel Haim-Cohen" userId="92941503-7fd7-4a8a-acbf-c997623644b9" providerId="ADAL" clId="{920B49A0-D1E9-4A8E-9737-690E3E574D10}" dt="2022-03-21T10:04:26.885" v="2740" actId="1076"/>
          <ac:spMkLst>
            <pc:docMk/>
            <pc:sldMk cId="2071056822" sldId="1254"/>
            <ac:spMk id="3" creationId="{95865949-8F68-4DF7-AF33-82CCC4DA9E13}"/>
          </ac:spMkLst>
        </pc:spChg>
        <pc:picChg chg="add mod modCrop">
          <ac:chgData name="Batel Haim-Cohen" userId="92941503-7fd7-4a8a-acbf-c997623644b9" providerId="ADAL" clId="{920B49A0-D1E9-4A8E-9737-690E3E574D10}" dt="2022-03-21T12:03:38.019" v="2808" actId="1076"/>
          <ac:picMkLst>
            <pc:docMk/>
            <pc:sldMk cId="2071056822" sldId="1254"/>
            <ac:picMk id="5" creationId="{923A645E-C6FA-44C5-B06B-9F34F4A4250F}"/>
          </ac:picMkLst>
        </pc:picChg>
        <pc:picChg chg="add mod">
          <ac:chgData name="Batel Haim-Cohen" userId="92941503-7fd7-4a8a-acbf-c997623644b9" providerId="ADAL" clId="{920B49A0-D1E9-4A8E-9737-690E3E574D10}" dt="2022-03-21T12:03:40.602" v="2809" actId="1076"/>
          <ac:picMkLst>
            <pc:docMk/>
            <pc:sldMk cId="2071056822" sldId="1254"/>
            <ac:picMk id="7" creationId="{F9DB49E5-3B36-4B6B-935F-B9D188EF7C2B}"/>
          </ac:picMkLst>
        </pc:picChg>
        <pc:picChg chg="add del mod">
          <ac:chgData name="Batel Haim-Cohen" userId="92941503-7fd7-4a8a-acbf-c997623644b9" providerId="ADAL" clId="{920B49A0-D1E9-4A8E-9737-690E3E574D10}" dt="2022-03-21T10:05:31.362" v="2745" actId="478"/>
          <ac:picMkLst>
            <pc:docMk/>
            <pc:sldMk cId="2071056822" sldId="1254"/>
            <ac:picMk id="1026" creationId="{AB0D6920-DB64-41EC-9BFC-490CD9D2F68C}"/>
          </ac:picMkLst>
        </pc:picChg>
      </pc:sldChg>
    </pc:docChg>
  </pc:docChgLst>
  <pc:docChgLst>
    <pc:chgData name="Batel Haim-Cohen" userId="92941503-7fd7-4a8a-acbf-c997623644b9" providerId="ADAL" clId="{DA2D3606-3805-4C99-ABBB-0A0972A77A46}"/>
    <pc:docChg chg="undo custSel modSld">
      <pc:chgData name="Batel Haim-Cohen" userId="92941503-7fd7-4a8a-acbf-c997623644b9" providerId="ADAL" clId="{DA2D3606-3805-4C99-ABBB-0A0972A77A46}" dt="2022-05-04T13:58:57.236" v="21" actId="14100"/>
      <pc:docMkLst>
        <pc:docMk/>
      </pc:docMkLst>
      <pc:sldChg chg="modSp mod">
        <pc:chgData name="Batel Haim-Cohen" userId="92941503-7fd7-4a8a-acbf-c997623644b9" providerId="ADAL" clId="{DA2D3606-3805-4C99-ABBB-0A0972A77A46}" dt="2022-04-28T11:28:25.827" v="9" actId="1076"/>
        <pc:sldMkLst>
          <pc:docMk/>
          <pc:sldMk cId="4181714684" sldId="1231"/>
        </pc:sldMkLst>
        <pc:spChg chg="mod">
          <ac:chgData name="Batel Haim-Cohen" userId="92941503-7fd7-4a8a-acbf-c997623644b9" providerId="ADAL" clId="{DA2D3606-3805-4C99-ABBB-0A0972A77A46}" dt="2022-04-28T11:28:25.827" v="9" actId="1076"/>
          <ac:spMkLst>
            <pc:docMk/>
            <pc:sldMk cId="4181714684" sldId="1231"/>
            <ac:spMk id="2" creationId="{DC2C8B9C-0BCC-4DCE-888A-0261BFF297AC}"/>
          </ac:spMkLst>
        </pc:spChg>
      </pc:sldChg>
      <pc:sldChg chg="addSp delSp modSp mod addAnim delAnim modAnim">
        <pc:chgData name="Batel Haim-Cohen" userId="92941503-7fd7-4a8a-acbf-c997623644b9" providerId="ADAL" clId="{DA2D3606-3805-4C99-ABBB-0A0972A77A46}" dt="2022-04-19T08:21:53.595" v="8" actId="1076"/>
        <pc:sldMkLst>
          <pc:docMk/>
          <pc:sldMk cId="654414392" sldId="1244"/>
        </pc:sldMkLst>
        <pc:picChg chg="add del mod">
          <ac:chgData name="Batel Haim-Cohen" userId="92941503-7fd7-4a8a-acbf-c997623644b9" providerId="ADAL" clId="{DA2D3606-3805-4C99-ABBB-0A0972A77A46}" dt="2022-04-19T08:21:43.248" v="6" actId="478"/>
          <ac:picMkLst>
            <pc:docMk/>
            <pc:sldMk cId="654414392" sldId="1244"/>
            <ac:picMk id="2" creationId="{275DBCF1-5E04-4EA6-A89B-0A65B6F59DFE}"/>
          </ac:picMkLst>
        </pc:picChg>
        <pc:picChg chg="add mod">
          <ac:chgData name="Batel Haim-Cohen" userId="92941503-7fd7-4a8a-acbf-c997623644b9" providerId="ADAL" clId="{DA2D3606-3805-4C99-ABBB-0A0972A77A46}" dt="2022-04-19T08:21:53.595" v="8" actId="1076"/>
          <ac:picMkLst>
            <pc:docMk/>
            <pc:sldMk cId="654414392" sldId="1244"/>
            <ac:picMk id="3" creationId="{A50B9976-8CC5-43E6-A74E-F666A30589B1}"/>
          </ac:picMkLst>
        </pc:picChg>
        <pc:picChg chg="del">
          <ac:chgData name="Batel Haim-Cohen" userId="92941503-7fd7-4a8a-acbf-c997623644b9" providerId="ADAL" clId="{DA2D3606-3805-4C99-ABBB-0A0972A77A46}" dt="2022-04-19T08:20:44.197" v="0" actId="478"/>
          <ac:picMkLst>
            <pc:docMk/>
            <pc:sldMk cId="654414392" sldId="1244"/>
            <ac:picMk id="6" creationId="{D6E4F10D-73D0-49A9-997C-B730B49A1505}"/>
          </ac:picMkLst>
        </pc:picChg>
      </pc:sldChg>
      <pc:sldChg chg="modSp mod">
        <pc:chgData name="Batel Haim-Cohen" userId="92941503-7fd7-4a8a-acbf-c997623644b9" providerId="ADAL" clId="{DA2D3606-3805-4C99-ABBB-0A0972A77A46}" dt="2022-05-04T13:58:57.236" v="21" actId="14100"/>
        <pc:sldMkLst>
          <pc:docMk/>
          <pc:sldMk cId="3448531033" sldId="1247"/>
        </pc:sldMkLst>
        <pc:spChg chg="mod">
          <ac:chgData name="Batel Haim-Cohen" userId="92941503-7fd7-4a8a-acbf-c997623644b9" providerId="ADAL" clId="{DA2D3606-3805-4C99-ABBB-0A0972A77A46}" dt="2022-05-04T13:58:57.236" v="21" actId="14100"/>
          <ac:spMkLst>
            <pc:docMk/>
            <pc:sldMk cId="3448531033" sldId="1247"/>
            <ac:spMk id="8" creationId="{3E8D718E-8517-4513-9388-9DA27913E55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980FA-B20D-4768-810C-3FA3E3E6DF3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CE38025-A746-49FF-B8EF-0548FC32426B}">
      <dgm:prSet phldrT="[Text]"/>
      <dgm:spPr>
        <a:xfrm>
          <a:off x="2790169" y="212161"/>
          <a:ext cx="1985036" cy="1260498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>
            <a:buNone/>
          </a:pPr>
          <a:r>
            <a:rPr lang="en-US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ROBOGROUP</a:t>
          </a:r>
          <a:endParaRPr lang="he-IL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gm:t>
    </dgm:pt>
    <dgm:pt modelId="{E7B8FA2D-6FB3-4E82-86A3-DE80186CCF74}" type="parTrans" cxnId="{90F67318-C8D7-4F8F-9C90-4C530B397791}">
      <dgm:prSet/>
      <dgm:spPr/>
      <dgm:t>
        <a:bodyPr/>
        <a:lstStyle/>
        <a:p>
          <a:pPr rtl="1"/>
          <a:endParaRPr lang="he-IL"/>
        </a:p>
      </dgm:t>
    </dgm:pt>
    <dgm:pt modelId="{1476C7AA-56BB-4BB0-940C-2499DABA4E96}" type="sibTrans" cxnId="{90F67318-C8D7-4F8F-9C90-4C530B397791}">
      <dgm:prSet/>
      <dgm:spPr/>
      <dgm:t>
        <a:bodyPr/>
        <a:lstStyle/>
        <a:p>
          <a:pPr rtl="1"/>
          <a:endParaRPr lang="he-IL"/>
        </a:p>
      </dgm:t>
    </dgm:pt>
    <dgm:pt modelId="{8938F414-6AA8-40E7-BE42-C1419D7EE2A3}">
      <dgm:prSet phldrT="[Text]"/>
      <dgm:spPr>
        <a:xfrm>
          <a:off x="364013" y="2049974"/>
          <a:ext cx="1985036" cy="1260498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>
            <a:buNone/>
          </a:pPr>
          <a:r>
            <a:rPr lang="en-US" b="1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CoderZ</a:t>
          </a:r>
          <a:r>
            <a:rPr lang="en-US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 </a:t>
          </a:r>
          <a:endParaRPr lang="he-IL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gm:t>
    </dgm:pt>
    <dgm:pt modelId="{85A80819-7306-47E4-AC83-E87AACBDE270}" type="parTrans" cxnId="{6C4CB76A-6AFA-46D5-8951-5EBAD04CDEF8}">
      <dgm:prSet/>
      <dgm:spPr>
        <a:xfrm>
          <a:off x="1135971" y="1263128"/>
          <a:ext cx="2426156" cy="577314"/>
        </a:xfrm>
        <a:custGeom>
          <a:avLst/>
          <a:gdLst/>
          <a:ahLst/>
          <a:cxnLst/>
          <a:rect l="0" t="0" r="0" b="0"/>
          <a:pathLst>
            <a:path>
              <a:moveTo>
                <a:pt x="2426156" y="0"/>
              </a:moveTo>
              <a:lnTo>
                <a:pt x="2426156" y="393423"/>
              </a:lnTo>
              <a:lnTo>
                <a:pt x="0" y="393423"/>
              </a:lnTo>
              <a:lnTo>
                <a:pt x="0" y="577314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/>
          <a:endParaRPr lang="he-IL"/>
        </a:p>
      </dgm:t>
    </dgm:pt>
    <dgm:pt modelId="{ACC182CA-7D62-4795-923F-66C4C4BE5E2C}" type="sibTrans" cxnId="{6C4CB76A-6AFA-46D5-8951-5EBAD04CDEF8}">
      <dgm:prSet/>
      <dgm:spPr/>
      <dgm:t>
        <a:bodyPr/>
        <a:lstStyle/>
        <a:p>
          <a:pPr rtl="1"/>
          <a:endParaRPr lang="he-IL"/>
        </a:p>
      </dgm:t>
    </dgm:pt>
    <dgm:pt modelId="{9EA463D2-D1E1-4638-97F6-7D37377FD93F}">
      <dgm:prSet phldrT="[Text]"/>
      <dgm:spPr>
        <a:xfrm>
          <a:off x="2797613" y="2049974"/>
          <a:ext cx="1985036" cy="1260498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>
            <a:buNone/>
          </a:pPr>
          <a:r>
            <a:rPr lang="he-I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רובוטק טכנולוגיות</a:t>
          </a:r>
        </a:p>
      </dgm:t>
    </dgm:pt>
    <dgm:pt modelId="{2E683E93-C761-4BAD-8BD6-17BE21BA5992}" type="parTrans" cxnId="{40247622-A5A2-46D5-9312-49BF1376890E}">
      <dgm:prSet/>
      <dgm:spPr>
        <a:xfrm>
          <a:off x="3516408" y="1263128"/>
          <a:ext cx="91440" cy="577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3423"/>
              </a:lnTo>
              <a:lnTo>
                <a:pt x="53163" y="393423"/>
              </a:lnTo>
              <a:lnTo>
                <a:pt x="53163" y="577314"/>
              </a:lnTo>
            </a:path>
          </a:pathLst>
        </a:custGeom>
        <a:noFill/>
        <a:ln w="25400" cap="flat" cmpd="sng" algn="ctr">
          <a:solidFill>
            <a:srgbClr val="BBE0E3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rtl="1"/>
          <a:endParaRPr lang="he-IL"/>
        </a:p>
      </dgm:t>
    </dgm:pt>
    <dgm:pt modelId="{CE0A9469-C427-4D25-AC56-D1D96592CB9F}" type="sibTrans" cxnId="{40247622-A5A2-46D5-9312-49BF1376890E}">
      <dgm:prSet/>
      <dgm:spPr/>
      <dgm:t>
        <a:bodyPr/>
        <a:lstStyle/>
        <a:p>
          <a:pPr rtl="1"/>
          <a:endParaRPr lang="he-IL"/>
        </a:p>
      </dgm:t>
    </dgm:pt>
    <dgm:pt modelId="{1542FC44-5D64-412A-96FC-413D7176EDDC}">
      <dgm:prSet/>
      <dgm:spPr>
        <a:xfrm>
          <a:off x="5216325" y="2049974"/>
          <a:ext cx="1985036" cy="1260498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>
            <a:buNone/>
          </a:pPr>
          <a:r>
            <a:rPr lang="en-US" b="1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Intelitek</a:t>
          </a:r>
          <a:endParaRPr lang="he-IL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gm:t>
    </dgm:pt>
    <dgm:pt modelId="{70783728-E54E-4D2D-B552-F5D2AEF83D3C}" type="parTrans" cxnId="{D21C3EEC-E658-4D6A-983D-5D9588A1E609}">
      <dgm:prSet/>
      <dgm:spPr>
        <a:xfrm>
          <a:off x="3562128" y="1263128"/>
          <a:ext cx="2426156" cy="577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423"/>
              </a:lnTo>
              <a:lnTo>
                <a:pt x="2426156" y="393423"/>
              </a:lnTo>
              <a:lnTo>
                <a:pt x="2426156" y="577314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gm:spPr>
      <dgm:t>
        <a:bodyPr/>
        <a:lstStyle/>
        <a:p>
          <a:pPr rtl="1"/>
          <a:endParaRPr lang="he-IL"/>
        </a:p>
      </dgm:t>
    </dgm:pt>
    <dgm:pt modelId="{DDB85965-A24F-4CAC-871E-22115691C5FE}" type="sibTrans" cxnId="{D21C3EEC-E658-4D6A-983D-5D9588A1E609}">
      <dgm:prSet/>
      <dgm:spPr/>
      <dgm:t>
        <a:bodyPr/>
        <a:lstStyle/>
        <a:p>
          <a:pPr rtl="1"/>
          <a:endParaRPr lang="he-IL"/>
        </a:p>
      </dgm:t>
    </dgm:pt>
    <dgm:pt modelId="{EDBE663F-B43F-4E58-B54D-2A90BC5D48D3}" type="pres">
      <dgm:prSet presAssocID="{4CA980FA-B20D-4768-810C-3FA3E3E6DF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CC7A8D2-4C70-4AE0-BCD1-4E6E33F093B8}" type="pres">
      <dgm:prSet presAssocID="{1CE38025-A746-49FF-B8EF-0548FC32426B}" presName="hierRoot1" presStyleCnt="0"/>
      <dgm:spPr/>
    </dgm:pt>
    <dgm:pt modelId="{FEC1C22E-B86D-4C80-8D74-E75186C43074}" type="pres">
      <dgm:prSet presAssocID="{1CE38025-A746-49FF-B8EF-0548FC32426B}" presName="composite" presStyleCnt="0"/>
      <dgm:spPr/>
    </dgm:pt>
    <dgm:pt modelId="{106A6CBA-4AB7-45C2-8BBB-718A1FC6D6FC}" type="pres">
      <dgm:prSet presAssocID="{1CE38025-A746-49FF-B8EF-0548FC32426B}" presName="background" presStyleLbl="node0" presStyleIdx="0" presStyleCnt="1"/>
      <dgm:spPr>
        <a:xfrm>
          <a:off x="2569609" y="2629"/>
          <a:ext cx="1985036" cy="126049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48ED1FF-9ADE-43D3-A220-C9302E13DA12}" type="pres">
      <dgm:prSet presAssocID="{1CE38025-A746-49FF-B8EF-0548FC32426B}" presName="text" presStyleLbl="fgAcc0" presStyleIdx="0" presStyleCnt="1">
        <dgm:presLayoutVars>
          <dgm:chPref val="3"/>
        </dgm:presLayoutVars>
      </dgm:prSet>
      <dgm:spPr/>
    </dgm:pt>
    <dgm:pt modelId="{F9B54E2D-7CC9-41E6-BBA6-A8A905EF7DEE}" type="pres">
      <dgm:prSet presAssocID="{1CE38025-A746-49FF-B8EF-0548FC32426B}" presName="hierChild2" presStyleCnt="0"/>
      <dgm:spPr/>
    </dgm:pt>
    <dgm:pt modelId="{CB7458E6-E048-42D2-8AA2-D035BC926C47}" type="pres">
      <dgm:prSet presAssocID="{85A80819-7306-47E4-AC83-E87AACBDE270}" presName="Name10" presStyleLbl="parChTrans1D2" presStyleIdx="0" presStyleCnt="3"/>
      <dgm:spPr/>
    </dgm:pt>
    <dgm:pt modelId="{B64B61C2-EE5C-4BB4-BFD0-B8BEC9E753B6}" type="pres">
      <dgm:prSet presAssocID="{8938F414-6AA8-40E7-BE42-C1419D7EE2A3}" presName="hierRoot2" presStyleCnt="0"/>
      <dgm:spPr/>
    </dgm:pt>
    <dgm:pt modelId="{025329F8-3F61-454C-BE2E-9A52238FB21D}" type="pres">
      <dgm:prSet presAssocID="{8938F414-6AA8-40E7-BE42-C1419D7EE2A3}" presName="composite2" presStyleCnt="0"/>
      <dgm:spPr/>
    </dgm:pt>
    <dgm:pt modelId="{6EDAD842-04C5-469A-9CEF-1CFADD907CD7}" type="pres">
      <dgm:prSet presAssocID="{8938F414-6AA8-40E7-BE42-C1419D7EE2A3}" presName="background2" presStyleLbl="node2" presStyleIdx="0" presStyleCnt="3"/>
      <dgm:spPr>
        <a:xfrm>
          <a:off x="143453" y="1840443"/>
          <a:ext cx="1985036" cy="126049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BE7F3C03-035B-4469-B293-2773585D5EEA}" type="pres">
      <dgm:prSet presAssocID="{8938F414-6AA8-40E7-BE42-C1419D7EE2A3}" presName="text2" presStyleLbl="fgAcc2" presStyleIdx="0" presStyleCnt="3">
        <dgm:presLayoutVars>
          <dgm:chPref val="3"/>
        </dgm:presLayoutVars>
      </dgm:prSet>
      <dgm:spPr/>
    </dgm:pt>
    <dgm:pt modelId="{764D4EE6-F946-49E4-B709-446D327E7ACD}" type="pres">
      <dgm:prSet presAssocID="{8938F414-6AA8-40E7-BE42-C1419D7EE2A3}" presName="hierChild3" presStyleCnt="0"/>
      <dgm:spPr/>
    </dgm:pt>
    <dgm:pt modelId="{EC377623-18DE-450C-9A1E-E3918F66F12B}" type="pres">
      <dgm:prSet presAssocID="{2E683E93-C761-4BAD-8BD6-17BE21BA5992}" presName="Name10" presStyleLbl="parChTrans1D2" presStyleIdx="1" presStyleCnt="3"/>
      <dgm:spPr/>
    </dgm:pt>
    <dgm:pt modelId="{5D9D95C8-2ABD-44F1-B64E-6D53514E2751}" type="pres">
      <dgm:prSet presAssocID="{9EA463D2-D1E1-4638-97F6-7D37377FD93F}" presName="hierRoot2" presStyleCnt="0"/>
      <dgm:spPr/>
    </dgm:pt>
    <dgm:pt modelId="{1677C83C-F997-4E89-B0D4-979D88718DF1}" type="pres">
      <dgm:prSet presAssocID="{9EA463D2-D1E1-4638-97F6-7D37377FD93F}" presName="composite2" presStyleCnt="0"/>
      <dgm:spPr/>
    </dgm:pt>
    <dgm:pt modelId="{9183A571-66CB-4322-83E3-8F7598233BBA}" type="pres">
      <dgm:prSet presAssocID="{9EA463D2-D1E1-4638-97F6-7D37377FD93F}" presName="background2" presStyleLbl="node2" presStyleIdx="1" presStyleCnt="3"/>
      <dgm:spPr>
        <a:xfrm>
          <a:off x="2577053" y="1840443"/>
          <a:ext cx="1985036" cy="126049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943F254-DEF4-45EC-AD0B-3FE0AFC1BEDE}" type="pres">
      <dgm:prSet presAssocID="{9EA463D2-D1E1-4638-97F6-7D37377FD93F}" presName="text2" presStyleLbl="fgAcc2" presStyleIdx="1" presStyleCnt="3" custLinFactNeighborX="375">
        <dgm:presLayoutVars>
          <dgm:chPref val="3"/>
        </dgm:presLayoutVars>
      </dgm:prSet>
      <dgm:spPr/>
    </dgm:pt>
    <dgm:pt modelId="{BCC5550D-DDFA-4792-A14F-3D7B908859B5}" type="pres">
      <dgm:prSet presAssocID="{9EA463D2-D1E1-4638-97F6-7D37377FD93F}" presName="hierChild3" presStyleCnt="0"/>
      <dgm:spPr/>
    </dgm:pt>
    <dgm:pt modelId="{789596A9-84D7-4B98-842F-9E2D540832C7}" type="pres">
      <dgm:prSet presAssocID="{70783728-E54E-4D2D-B552-F5D2AEF83D3C}" presName="Name10" presStyleLbl="parChTrans1D2" presStyleIdx="2" presStyleCnt="3"/>
      <dgm:spPr/>
    </dgm:pt>
    <dgm:pt modelId="{64A38179-A8B2-4F18-A60D-C7D9F87880C7}" type="pres">
      <dgm:prSet presAssocID="{1542FC44-5D64-412A-96FC-413D7176EDDC}" presName="hierRoot2" presStyleCnt="0"/>
      <dgm:spPr/>
    </dgm:pt>
    <dgm:pt modelId="{6220D6C2-F611-4C06-8DCC-25C7622853C3}" type="pres">
      <dgm:prSet presAssocID="{1542FC44-5D64-412A-96FC-413D7176EDDC}" presName="composite2" presStyleCnt="0"/>
      <dgm:spPr/>
    </dgm:pt>
    <dgm:pt modelId="{405489E1-CDE0-4FAF-9FCD-98F522984B50}" type="pres">
      <dgm:prSet presAssocID="{1542FC44-5D64-412A-96FC-413D7176EDDC}" presName="background2" presStyleLbl="node2" presStyleIdx="2" presStyleCnt="3"/>
      <dgm:spPr>
        <a:xfrm>
          <a:off x="4995765" y="1840443"/>
          <a:ext cx="1985036" cy="126049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9688BDA-F6B8-49A6-A19F-EEDD5DB8FDB3}" type="pres">
      <dgm:prSet presAssocID="{1542FC44-5D64-412A-96FC-413D7176EDDC}" presName="text2" presStyleLbl="fgAcc2" presStyleIdx="2" presStyleCnt="3">
        <dgm:presLayoutVars>
          <dgm:chPref val="3"/>
        </dgm:presLayoutVars>
      </dgm:prSet>
      <dgm:spPr/>
    </dgm:pt>
    <dgm:pt modelId="{FD1FF23E-4564-4D40-96FF-1A311070E15D}" type="pres">
      <dgm:prSet presAssocID="{1542FC44-5D64-412A-96FC-413D7176EDDC}" presName="hierChild3" presStyleCnt="0"/>
      <dgm:spPr/>
    </dgm:pt>
  </dgm:ptLst>
  <dgm:cxnLst>
    <dgm:cxn modelId="{90F67318-C8D7-4F8F-9C90-4C530B397791}" srcId="{4CA980FA-B20D-4768-810C-3FA3E3E6DF34}" destId="{1CE38025-A746-49FF-B8EF-0548FC32426B}" srcOrd="0" destOrd="0" parTransId="{E7B8FA2D-6FB3-4E82-86A3-DE80186CCF74}" sibTransId="{1476C7AA-56BB-4BB0-940C-2499DABA4E96}"/>
    <dgm:cxn modelId="{1227A81D-B160-4170-B069-E20CB20BDC61}" type="presOf" srcId="{8938F414-6AA8-40E7-BE42-C1419D7EE2A3}" destId="{BE7F3C03-035B-4469-B293-2773585D5EEA}" srcOrd="0" destOrd="0" presId="urn:microsoft.com/office/officeart/2005/8/layout/hierarchy1"/>
    <dgm:cxn modelId="{40247622-A5A2-46D5-9312-49BF1376890E}" srcId="{1CE38025-A746-49FF-B8EF-0548FC32426B}" destId="{9EA463D2-D1E1-4638-97F6-7D37377FD93F}" srcOrd="1" destOrd="0" parTransId="{2E683E93-C761-4BAD-8BD6-17BE21BA5992}" sibTransId="{CE0A9469-C427-4D25-AC56-D1D96592CB9F}"/>
    <dgm:cxn modelId="{044E3223-9898-40E3-8F6E-F946C5107E63}" type="presOf" srcId="{4CA980FA-B20D-4768-810C-3FA3E3E6DF34}" destId="{EDBE663F-B43F-4E58-B54D-2A90BC5D48D3}" srcOrd="0" destOrd="0" presId="urn:microsoft.com/office/officeart/2005/8/layout/hierarchy1"/>
    <dgm:cxn modelId="{22239539-CF6D-4126-838F-EAB924833493}" type="presOf" srcId="{9EA463D2-D1E1-4638-97F6-7D37377FD93F}" destId="{2943F254-DEF4-45EC-AD0B-3FE0AFC1BEDE}" srcOrd="0" destOrd="0" presId="urn:microsoft.com/office/officeart/2005/8/layout/hierarchy1"/>
    <dgm:cxn modelId="{6C4CB76A-6AFA-46D5-8951-5EBAD04CDEF8}" srcId="{1CE38025-A746-49FF-B8EF-0548FC32426B}" destId="{8938F414-6AA8-40E7-BE42-C1419D7EE2A3}" srcOrd="0" destOrd="0" parTransId="{85A80819-7306-47E4-AC83-E87AACBDE270}" sibTransId="{ACC182CA-7D62-4795-923F-66C4C4BE5E2C}"/>
    <dgm:cxn modelId="{424C146E-A012-4994-BB73-31A3E26F5EF9}" type="presOf" srcId="{85A80819-7306-47E4-AC83-E87AACBDE270}" destId="{CB7458E6-E048-42D2-8AA2-D035BC926C47}" srcOrd="0" destOrd="0" presId="urn:microsoft.com/office/officeart/2005/8/layout/hierarchy1"/>
    <dgm:cxn modelId="{D5499A8D-8289-432A-8A21-1A499615D1A9}" type="presOf" srcId="{2E683E93-C761-4BAD-8BD6-17BE21BA5992}" destId="{EC377623-18DE-450C-9A1E-E3918F66F12B}" srcOrd="0" destOrd="0" presId="urn:microsoft.com/office/officeart/2005/8/layout/hierarchy1"/>
    <dgm:cxn modelId="{FBD1F69C-5A96-4183-8EC1-CF7BE2BF2D45}" type="presOf" srcId="{1542FC44-5D64-412A-96FC-413D7176EDDC}" destId="{29688BDA-F6B8-49A6-A19F-EEDD5DB8FDB3}" srcOrd="0" destOrd="0" presId="urn:microsoft.com/office/officeart/2005/8/layout/hierarchy1"/>
    <dgm:cxn modelId="{339204C5-4129-44BC-97CC-12B409A76063}" type="presOf" srcId="{70783728-E54E-4D2D-B552-F5D2AEF83D3C}" destId="{789596A9-84D7-4B98-842F-9E2D540832C7}" srcOrd="0" destOrd="0" presId="urn:microsoft.com/office/officeart/2005/8/layout/hierarchy1"/>
    <dgm:cxn modelId="{BE4312EA-086F-4054-A089-D70CBA8F1F75}" type="presOf" srcId="{1CE38025-A746-49FF-B8EF-0548FC32426B}" destId="{F48ED1FF-9ADE-43D3-A220-C9302E13DA12}" srcOrd="0" destOrd="0" presId="urn:microsoft.com/office/officeart/2005/8/layout/hierarchy1"/>
    <dgm:cxn modelId="{D21C3EEC-E658-4D6A-983D-5D9588A1E609}" srcId="{1CE38025-A746-49FF-B8EF-0548FC32426B}" destId="{1542FC44-5D64-412A-96FC-413D7176EDDC}" srcOrd="2" destOrd="0" parTransId="{70783728-E54E-4D2D-B552-F5D2AEF83D3C}" sibTransId="{DDB85965-A24F-4CAC-871E-22115691C5FE}"/>
    <dgm:cxn modelId="{29AE15F0-AEF4-4065-82F5-D8DB79ECA92A}" type="presParOf" srcId="{EDBE663F-B43F-4E58-B54D-2A90BC5D48D3}" destId="{ECC7A8D2-4C70-4AE0-BCD1-4E6E33F093B8}" srcOrd="0" destOrd="0" presId="urn:microsoft.com/office/officeart/2005/8/layout/hierarchy1"/>
    <dgm:cxn modelId="{7E82F04E-1D2E-4BC7-8409-FBC6B220BA41}" type="presParOf" srcId="{ECC7A8D2-4C70-4AE0-BCD1-4E6E33F093B8}" destId="{FEC1C22E-B86D-4C80-8D74-E75186C43074}" srcOrd="0" destOrd="0" presId="urn:microsoft.com/office/officeart/2005/8/layout/hierarchy1"/>
    <dgm:cxn modelId="{848CF13A-6F07-496A-BAF8-2EA174A347EA}" type="presParOf" srcId="{FEC1C22E-B86D-4C80-8D74-E75186C43074}" destId="{106A6CBA-4AB7-45C2-8BBB-718A1FC6D6FC}" srcOrd="0" destOrd="0" presId="urn:microsoft.com/office/officeart/2005/8/layout/hierarchy1"/>
    <dgm:cxn modelId="{8333B4EA-D995-435C-8437-463A3AE1775C}" type="presParOf" srcId="{FEC1C22E-B86D-4C80-8D74-E75186C43074}" destId="{F48ED1FF-9ADE-43D3-A220-C9302E13DA12}" srcOrd="1" destOrd="0" presId="urn:microsoft.com/office/officeart/2005/8/layout/hierarchy1"/>
    <dgm:cxn modelId="{BD8BAE0A-2454-40A3-AD7C-FA3B840A6B64}" type="presParOf" srcId="{ECC7A8D2-4C70-4AE0-BCD1-4E6E33F093B8}" destId="{F9B54E2D-7CC9-41E6-BBA6-A8A905EF7DEE}" srcOrd="1" destOrd="0" presId="urn:microsoft.com/office/officeart/2005/8/layout/hierarchy1"/>
    <dgm:cxn modelId="{19A61A61-32BA-48AA-99CE-A0EE62D83E18}" type="presParOf" srcId="{F9B54E2D-7CC9-41E6-BBA6-A8A905EF7DEE}" destId="{CB7458E6-E048-42D2-8AA2-D035BC926C47}" srcOrd="0" destOrd="0" presId="urn:microsoft.com/office/officeart/2005/8/layout/hierarchy1"/>
    <dgm:cxn modelId="{80EA1AF7-E26C-4AD1-9E4E-36D2E342FCEA}" type="presParOf" srcId="{F9B54E2D-7CC9-41E6-BBA6-A8A905EF7DEE}" destId="{B64B61C2-EE5C-4BB4-BFD0-B8BEC9E753B6}" srcOrd="1" destOrd="0" presId="urn:microsoft.com/office/officeart/2005/8/layout/hierarchy1"/>
    <dgm:cxn modelId="{1DF6389E-F05A-472F-8842-BA67E4929A8E}" type="presParOf" srcId="{B64B61C2-EE5C-4BB4-BFD0-B8BEC9E753B6}" destId="{025329F8-3F61-454C-BE2E-9A52238FB21D}" srcOrd="0" destOrd="0" presId="urn:microsoft.com/office/officeart/2005/8/layout/hierarchy1"/>
    <dgm:cxn modelId="{7CD74EC8-1FD7-474A-AE77-836A340EA1CE}" type="presParOf" srcId="{025329F8-3F61-454C-BE2E-9A52238FB21D}" destId="{6EDAD842-04C5-469A-9CEF-1CFADD907CD7}" srcOrd="0" destOrd="0" presId="urn:microsoft.com/office/officeart/2005/8/layout/hierarchy1"/>
    <dgm:cxn modelId="{01F4C83A-BBEA-40CC-916C-97CF0B1BA470}" type="presParOf" srcId="{025329F8-3F61-454C-BE2E-9A52238FB21D}" destId="{BE7F3C03-035B-4469-B293-2773585D5EEA}" srcOrd="1" destOrd="0" presId="urn:microsoft.com/office/officeart/2005/8/layout/hierarchy1"/>
    <dgm:cxn modelId="{5B1A9FB2-60D8-44C5-9A1E-059D6888989D}" type="presParOf" srcId="{B64B61C2-EE5C-4BB4-BFD0-B8BEC9E753B6}" destId="{764D4EE6-F946-49E4-B709-446D327E7ACD}" srcOrd="1" destOrd="0" presId="urn:microsoft.com/office/officeart/2005/8/layout/hierarchy1"/>
    <dgm:cxn modelId="{60736355-8A4D-47ED-8FE0-B45D3638DB8F}" type="presParOf" srcId="{F9B54E2D-7CC9-41E6-BBA6-A8A905EF7DEE}" destId="{EC377623-18DE-450C-9A1E-E3918F66F12B}" srcOrd="2" destOrd="0" presId="urn:microsoft.com/office/officeart/2005/8/layout/hierarchy1"/>
    <dgm:cxn modelId="{5733716B-1AB4-4510-9D1B-6BBB722BA1FE}" type="presParOf" srcId="{F9B54E2D-7CC9-41E6-BBA6-A8A905EF7DEE}" destId="{5D9D95C8-2ABD-44F1-B64E-6D53514E2751}" srcOrd="3" destOrd="0" presId="urn:microsoft.com/office/officeart/2005/8/layout/hierarchy1"/>
    <dgm:cxn modelId="{1ADADD57-A95D-4849-BE6D-4154839FC31B}" type="presParOf" srcId="{5D9D95C8-2ABD-44F1-B64E-6D53514E2751}" destId="{1677C83C-F997-4E89-B0D4-979D88718DF1}" srcOrd="0" destOrd="0" presId="urn:microsoft.com/office/officeart/2005/8/layout/hierarchy1"/>
    <dgm:cxn modelId="{44EE9AA0-E833-4F81-9F5E-D7098091FEA0}" type="presParOf" srcId="{1677C83C-F997-4E89-B0D4-979D88718DF1}" destId="{9183A571-66CB-4322-83E3-8F7598233BBA}" srcOrd="0" destOrd="0" presId="urn:microsoft.com/office/officeart/2005/8/layout/hierarchy1"/>
    <dgm:cxn modelId="{DC22FF50-D475-49EB-8E0E-3173D4E6EF20}" type="presParOf" srcId="{1677C83C-F997-4E89-B0D4-979D88718DF1}" destId="{2943F254-DEF4-45EC-AD0B-3FE0AFC1BEDE}" srcOrd="1" destOrd="0" presId="urn:microsoft.com/office/officeart/2005/8/layout/hierarchy1"/>
    <dgm:cxn modelId="{6EEC36FE-ED6A-4935-B574-07253E62E879}" type="presParOf" srcId="{5D9D95C8-2ABD-44F1-B64E-6D53514E2751}" destId="{BCC5550D-DDFA-4792-A14F-3D7B908859B5}" srcOrd="1" destOrd="0" presId="urn:microsoft.com/office/officeart/2005/8/layout/hierarchy1"/>
    <dgm:cxn modelId="{70449192-F4C6-4E5F-93F3-B2BD48B9B19B}" type="presParOf" srcId="{F9B54E2D-7CC9-41E6-BBA6-A8A905EF7DEE}" destId="{789596A9-84D7-4B98-842F-9E2D540832C7}" srcOrd="4" destOrd="0" presId="urn:microsoft.com/office/officeart/2005/8/layout/hierarchy1"/>
    <dgm:cxn modelId="{AA75F8F4-00C6-4AF7-B881-385FA509F140}" type="presParOf" srcId="{F9B54E2D-7CC9-41E6-BBA6-A8A905EF7DEE}" destId="{64A38179-A8B2-4F18-A60D-C7D9F87880C7}" srcOrd="5" destOrd="0" presId="urn:microsoft.com/office/officeart/2005/8/layout/hierarchy1"/>
    <dgm:cxn modelId="{9FB9942A-3912-4D43-B670-326574FF22B5}" type="presParOf" srcId="{64A38179-A8B2-4F18-A60D-C7D9F87880C7}" destId="{6220D6C2-F611-4C06-8DCC-25C7622853C3}" srcOrd="0" destOrd="0" presId="urn:microsoft.com/office/officeart/2005/8/layout/hierarchy1"/>
    <dgm:cxn modelId="{847E48F5-5D65-493B-99AE-C83EFBBF30AF}" type="presParOf" srcId="{6220D6C2-F611-4C06-8DCC-25C7622853C3}" destId="{405489E1-CDE0-4FAF-9FCD-98F522984B50}" srcOrd="0" destOrd="0" presId="urn:microsoft.com/office/officeart/2005/8/layout/hierarchy1"/>
    <dgm:cxn modelId="{73C9A2E5-BB16-4148-BE7D-2F214D8ABC23}" type="presParOf" srcId="{6220D6C2-F611-4C06-8DCC-25C7622853C3}" destId="{29688BDA-F6B8-49A6-A19F-EEDD5DB8FDB3}" srcOrd="1" destOrd="0" presId="urn:microsoft.com/office/officeart/2005/8/layout/hierarchy1"/>
    <dgm:cxn modelId="{B8AA2053-0902-4336-A26B-B989BB124D2A}" type="presParOf" srcId="{64A38179-A8B2-4F18-A60D-C7D9F87880C7}" destId="{FD1FF23E-4564-4D40-96FF-1A311070E15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596A9-84D7-4B98-842F-9E2D540832C7}">
      <dsp:nvSpPr>
        <dsp:cNvPr id="0" name=""/>
        <dsp:cNvSpPr/>
      </dsp:nvSpPr>
      <dsp:spPr>
        <a:xfrm>
          <a:off x="3088231" y="876544"/>
          <a:ext cx="1686288" cy="40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423"/>
              </a:lnTo>
              <a:lnTo>
                <a:pt x="2426156" y="393423"/>
              </a:lnTo>
              <a:lnTo>
                <a:pt x="2426156" y="577314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77623-18DE-450C-9A1E-E3918F66F12B}">
      <dsp:nvSpPr>
        <dsp:cNvPr id="0" name=""/>
        <dsp:cNvSpPr/>
      </dsp:nvSpPr>
      <dsp:spPr>
        <a:xfrm>
          <a:off x="3042511" y="876544"/>
          <a:ext cx="91440" cy="4012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3423"/>
              </a:lnTo>
              <a:lnTo>
                <a:pt x="53163" y="393423"/>
              </a:lnTo>
              <a:lnTo>
                <a:pt x="53163" y="577314"/>
              </a:lnTo>
            </a:path>
          </a:pathLst>
        </a:custGeom>
        <a:noFill/>
        <a:ln w="25400" cap="flat" cmpd="sng" algn="ctr">
          <a:solidFill>
            <a:srgbClr val="BBE0E3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458E6-E048-42D2-8AA2-D035BC926C47}">
      <dsp:nvSpPr>
        <dsp:cNvPr id="0" name=""/>
        <dsp:cNvSpPr/>
      </dsp:nvSpPr>
      <dsp:spPr>
        <a:xfrm>
          <a:off x="1401943" y="876544"/>
          <a:ext cx="1686288" cy="401259"/>
        </a:xfrm>
        <a:custGeom>
          <a:avLst/>
          <a:gdLst/>
          <a:ahLst/>
          <a:cxnLst/>
          <a:rect l="0" t="0" r="0" b="0"/>
          <a:pathLst>
            <a:path>
              <a:moveTo>
                <a:pt x="2426156" y="0"/>
              </a:moveTo>
              <a:lnTo>
                <a:pt x="2426156" y="393423"/>
              </a:lnTo>
              <a:lnTo>
                <a:pt x="0" y="393423"/>
              </a:lnTo>
              <a:lnTo>
                <a:pt x="0" y="577314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6A6CBA-4AB7-45C2-8BBB-718A1FC6D6FC}">
      <dsp:nvSpPr>
        <dsp:cNvPr id="0" name=""/>
        <dsp:cNvSpPr/>
      </dsp:nvSpPr>
      <dsp:spPr>
        <a:xfrm>
          <a:off x="2398386" y="440"/>
          <a:ext cx="1379690" cy="87610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ED1FF-9ADE-43D3-A220-C9302E13DA12}">
      <dsp:nvSpPr>
        <dsp:cNvPr id="0" name=""/>
        <dsp:cNvSpPr/>
      </dsp:nvSpPr>
      <dsp:spPr>
        <a:xfrm>
          <a:off x="2551685" y="146074"/>
          <a:ext cx="1379690" cy="876103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ROBOGROUP</a:t>
          </a:r>
          <a:endParaRPr lang="he-IL" sz="1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sp:txBody>
      <dsp:txXfrm>
        <a:off x="2577345" y="171734"/>
        <a:ext cx="1328370" cy="824783"/>
      </dsp:txXfrm>
    </dsp:sp>
    <dsp:sp modelId="{6EDAD842-04C5-469A-9CEF-1CFADD907CD7}">
      <dsp:nvSpPr>
        <dsp:cNvPr id="0" name=""/>
        <dsp:cNvSpPr/>
      </dsp:nvSpPr>
      <dsp:spPr>
        <a:xfrm>
          <a:off x="712098" y="1277803"/>
          <a:ext cx="1379690" cy="87610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F3C03-035B-4469-B293-2773585D5EEA}">
      <dsp:nvSpPr>
        <dsp:cNvPr id="0" name=""/>
        <dsp:cNvSpPr/>
      </dsp:nvSpPr>
      <dsp:spPr>
        <a:xfrm>
          <a:off x="865397" y="1423437"/>
          <a:ext cx="1379690" cy="876103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CoderZ</a:t>
          </a:r>
          <a:r>
            <a:rPr lang="en-US" sz="17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 </a:t>
          </a:r>
          <a:endParaRPr lang="he-IL" sz="1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sp:txBody>
      <dsp:txXfrm>
        <a:off x="891057" y="1449097"/>
        <a:ext cx="1328370" cy="824783"/>
      </dsp:txXfrm>
    </dsp:sp>
    <dsp:sp modelId="{9183A571-66CB-4322-83E3-8F7598233BBA}">
      <dsp:nvSpPr>
        <dsp:cNvPr id="0" name=""/>
        <dsp:cNvSpPr/>
      </dsp:nvSpPr>
      <dsp:spPr>
        <a:xfrm>
          <a:off x="2403560" y="1277803"/>
          <a:ext cx="1379690" cy="87610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3F254-DEF4-45EC-AD0B-3FE0AFC1BEDE}">
      <dsp:nvSpPr>
        <dsp:cNvPr id="0" name=""/>
        <dsp:cNvSpPr/>
      </dsp:nvSpPr>
      <dsp:spPr>
        <a:xfrm>
          <a:off x="2556859" y="1423437"/>
          <a:ext cx="1379690" cy="876103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רובוטק טכנולוגיות</a:t>
          </a:r>
        </a:p>
      </dsp:txBody>
      <dsp:txXfrm>
        <a:off x="2582519" y="1449097"/>
        <a:ext cx="1328370" cy="824783"/>
      </dsp:txXfrm>
    </dsp:sp>
    <dsp:sp modelId="{405489E1-CDE0-4FAF-9FCD-98F522984B50}">
      <dsp:nvSpPr>
        <dsp:cNvPr id="0" name=""/>
        <dsp:cNvSpPr/>
      </dsp:nvSpPr>
      <dsp:spPr>
        <a:xfrm>
          <a:off x="4084674" y="1277803"/>
          <a:ext cx="1379690" cy="87610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88BDA-F6B8-49A6-A19F-EEDD5DB8FDB3}">
      <dsp:nvSpPr>
        <dsp:cNvPr id="0" name=""/>
        <dsp:cNvSpPr/>
      </dsp:nvSpPr>
      <dsp:spPr>
        <a:xfrm>
          <a:off x="4237973" y="1423437"/>
          <a:ext cx="1379690" cy="876103"/>
        </a:xfrm>
        <a:prstGeom prst="roundRect">
          <a:avLst>
            <a:gd name="adj" fmla="val 10000"/>
          </a:avLst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haletOffice"/>
              <a:ea typeface="+mn-ea"/>
              <a:cs typeface="+mn-cs"/>
            </a:rPr>
            <a:t>Intelitek</a:t>
          </a:r>
          <a:endParaRPr lang="he-IL" sz="1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haletOffice"/>
            <a:ea typeface="+mn-ea"/>
            <a:cs typeface="+mn-cs"/>
          </a:endParaRPr>
        </a:p>
      </dsp:txBody>
      <dsp:txXfrm>
        <a:off x="4263633" y="1449097"/>
        <a:ext cx="1328370" cy="824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6E07F2B-EF5F-430F-BEA3-5981F3FCBED0}" type="datetimeFigureOut">
              <a:rPr lang="he-IL" smtClean="0"/>
              <a:t>כ"ד/אייר/תשפ"ב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AD77F3-1F4A-43CA-8C2D-CAE55CF291A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214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בזמן זה להטעין את הערכה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3688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926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גיל: גנים עד ג’. מחליף את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WeDo2</a:t>
            </a:r>
            <a:r>
              <a:rPr lang="he-IL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e-IL" b="1" dirty="0"/>
              <a:t>חשיבה חישובית</a:t>
            </a:r>
            <a:r>
              <a:rPr lang="he-IL" dirty="0"/>
              <a:t> </a:t>
            </a:r>
            <a:r>
              <a:rPr lang="en-US" b="1" dirty="0"/>
              <a:t>Computational thinking</a:t>
            </a:r>
            <a:r>
              <a:rPr lang="en-US" dirty="0"/>
              <a:t>) </a:t>
            </a:r>
            <a:r>
              <a:rPr lang="he-IL" dirty="0"/>
              <a:t>) הוא שם כולל לתהליכי החשיבה שמעורבים בניסוח בעיה וניסוח פתרונות עבור הבעיה, באופן שמחשב (אנושי או ממוכן) יוכל לבצע את הפתרונות באופן אפקטיבי. </a:t>
            </a:r>
          </a:p>
          <a:p>
            <a:endParaRPr lang="he-IL" b="1" dirty="0"/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he-I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החשיבה החישובית מוכרת כיום כאחד מכישורי החשיבה מסדר גבוה הכולל תהליכי פתרון בעיות, וייצוגם בעזרת מחשב או בלעדיו. חשיבה זו נוספה ל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4C’s</a:t>
            </a:r>
            <a:r>
              <a:rPr lang="he-I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שהם: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Critical thinking</a:t>
            </a:r>
            <a:r>
              <a:rPr lang="he-I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Collaboration</a:t>
            </a:r>
            <a:r>
              <a:rPr lang="he-I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Creativity</a:t>
            </a:r>
            <a:r>
              <a:rPr lang="he-IL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Communication</a:t>
            </a:r>
            <a:endParaRPr lang="he-IL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he-IL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e-IL" dirty="0"/>
              <a:t>המאפיינים של חשיבה חישובית: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ניסוח בעיות באופן שניתן להיעזר במחשב ובכלים אחרים כדי לפתור אותם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ארגון וניתוח של המידע באופן לוגי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ייצוג המידע באמצעות הפשטות כגון מודלים והדמיות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אוטומציה של הפתרונות באמצעות חשיבה אלגוריתמית (סדרה של צעדים)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זיהוי, ניתוח ויישום פתרונות אפשריים במטרה להשיג את השילוב היעיל והאפקטיבי ביותר של פעולות ומשאבים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/>
              <a:t>הכללת ויישום תהליך הפתרון למגוון רחב של בעיות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701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724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1047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https://www.youtube.com/watch?v=FN2RM-CHkuI</a:t>
            </a: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6446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AD77F3-1F4A-43CA-8C2D-CAE55CF291A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https://drive.google.com/file/d/1VaVhCIvL-HBI2Wc0fwebqpg0CwGCUcSO/view?usp=sharing</a:t>
            </a:r>
            <a:endParaRPr lang="he-IL" dirty="0"/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7656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D77F3-1F4A-43CA-8C2D-CAE55CF291AA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1921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29D5002-ED09-45EE-9EBE-5BBC6F5113CA}" type="slidenum">
              <a:rPr lang="he-IL"/>
              <a:pPr/>
              <a:t>‹#›</a:t>
            </a:fld>
            <a:endParaRPr lang="en-US" dirty="0"/>
          </a:p>
        </p:txBody>
      </p:sp>
      <p:sp>
        <p:nvSpPr>
          <p:cNvPr id="59399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 rtl="0"/>
            <a:endParaRPr lang="en-US" sz="240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183A96-595C-49E7-944E-2439CE7DA1E4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AFAABF8-C7A9-45AE-987C-AC49C2D05A0B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E6396A-1AC9-44E2-9408-831F2C4C3EAD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062336-ACC7-4368-8778-D4EF23A2273D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59932A-42C4-41E6-9AD6-EEA83933B4B3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B3512B3-42BE-4661-AA3F-29569141E2A8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7C38D66-D7A6-4007-AB0D-F7E905013897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FCE8952-E770-4628-A78E-932E9D9EDF07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F8374DD-A311-45E5-A39B-5AA29973689C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79CC107-89D2-4CEE-AA59-5DD130C8B5E9}" type="slidenum">
              <a:rPr lang="he-IL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algn="l" rtl="0"/>
            <a:endParaRPr lang="en-US" sz="2400" dirty="0">
              <a:latin typeface="Times New Roman" pitchFamily="18" charset="0"/>
            </a:endParaRP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V="1">
            <a:off x="3275856" y="6172200"/>
            <a:ext cx="5368652" cy="0"/>
          </a:xfrm>
          <a:prstGeom prst="line">
            <a:avLst/>
          </a:prstGeom>
          <a:noFill/>
          <a:ln w="1016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58377" name="Picture 9" descr="לוגו סטריפ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63083" y="-1"/>
            <a:ext cx="4993355" cy="740229"/>
          </a:xfrm>
          <a:prstGeom prst="rect">
            <a:avLst/>
          </a:prstGeom>
          <a:noFill/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1FC83C43-1F81-4F3B-9163-3ABD8429668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7464" y="6303509"/>
            <a:ext cx="8001000" cy="36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r"/>
            <a:r>
              <a:rPr lang="he-IL" sz="2000" kern="0" dirty="0"/>
              <a:t>פיתרונות טכנו-פדגוגים לחינוך חדשני</a:t>
            </a:r>
            <a:endParaRPr lang="en-US" sz="2000" kern="0" dirty="0"/>
          </a:p>
        </p:txBody>
      </p:sp>
      <p:pic>
        <p:nvPicPr>
          <p:cNvPr id="11" name="Picture 1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FAA08F75-56C6-4FDE-A4DB-9D6301A9BCB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58" y="4774724"/>
            <a:ext cx="2866014" cy="1911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>
    <p:randomBar/>
  </p:transition>
  <p:txStyles>
    <p:titleStyle>
      <a:lvl1pPr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r" rtl="1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r" rtl="1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r" rtl="1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r" rtl="1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n13KnHYJ_A" TargetMode="External"/><Relationship Id="rId3" Type="http://schemas.openxmlformats.org/officeDocument/2006/relationships/hyperlink" Target="https://www.youtube.com/watch?v=XIPzSmwClJ8&amp;t=31s" TargetMode="External"/><Relationship Id="rId7" Type="http://schemas.openxmlformats.org/officeDocument/2006/relationships/hyperlink" Target="https://youtu.be/DIte7K1GswU?t=17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LhNz4YWL34Y" TargetMode="External"/><Relationship Id="rId5" Type="http://schemas.openxmlformats.org/officeDocument/2006/relationships/hyperlink" Target="https://www.youtube.com/watch?v=vugOOuq256M" TargetMode="External"/><Relationship Id="rId10" Type="http://schemas.openxmlformats.org/officeDocument/2006/relationships/hyperlink" Target="https://www.youtube.com/watch?v=FN2RM-CHkuI" TargetMode="External"/><Relationship Id="rId4" Type="http://schemas.openxmlformats.org/officeDocument/2006/relationships/hyperlink" Target="https://www.youtube.com/watch?v=rbki4HR41-4" TargetMode="External"/><Relationship Id="rId9" Type="http://schemas.openxmlformats.org/officeDocument/2006/relationships/hyperlink" Target="https://docs.google.com/presentation/d/1f5DW8gRS_JXS8owZqcyrAg5TvpMXpJCf/edit?usp=sharing&amp;ouid=115410709107969828838&amp;rtpof=true&amp;sd=tru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lego.com/en-us/downloads/spike-app/software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rive.google.com/file/d/1VaVhCIvL-HBI2Wc0fwebqpg0CwGCUcSO/view?usp=sharing" TargetMode="Externa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lego.com/en-us/lessons?products=SPIKE%E2%84%A2+Essentia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.lego.com/en-us/product-resources/45345-spike-essential-resource-page/downloads/building-instructions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תמונה 2" descr="facebook icon">
            <a:extLst>
              <a:ext uri="{FF2B5EF4-FFF2-40B4-BE49-F238E27FC236}">
                <a16:creationId xmlns:a16="http://schemas.microsoft.com/office/drawing/2014/main" id="{F606DC86-F9B7-4D93-9E79-15424C819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 up of a computer&#10;&#10;Description automatically generated">
            <a:extLst>
              <a:ext uri="{FF2B5EF4-FFF2-40B4-BE49-F238E27FC236}">
                <a16:creationId xmlns:a16="http://schemas.microsoft.com/office/drawing/2014/main" id="{1C789558-04AB-42D5-AB16-C3B99E171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1429" r="5194" b="-1"/>
          <a:stretch/>
        </p:blipFill>
        <p:spPr>
          <a:xfrm>
            <a:off x="0" y="0"/>
            <a:ext cx="9247956" cy="685800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354E3803-F0B7-4316-9732-85DEEE74E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88840"/>
            <a:ext cx="5328591" cy="1032415"/>
          </a:xfrm>
          <a:prstGeom prst="rect">
            <a:avLst/>
          </a:prstGeom>
        </p:spPr>
      </p:pic>
      <p:sp>
        <p:nvSpPr>
          <p:cNvPr id="13" name="Line 5">
            <a:extLst>
              <a:ext uri="{FF2B5EF4-FFF2-40B4-BE49-F238E27FC236}">
                <a16:creationId xmlns:a16="http://schemas.microsoft.com/office/drawing/2014/main" id="{A61B9C14-86E5-4141-B1C9-AB73623658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8064" y="3284984"/>
            <a:ext cx="3600399" cy="0"/>
          </a:xfrm>
          <a:prstGeom prst="line">
            <a:avLst/>
          </a:prstGeom>
          <a:noFill/>
          <a:ln w="1016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22CF1527-DF3C-47CD-87CE-574F6CD1A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3462134"/>
            <a:ext cx="8001000" cy="36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pPr algn="r"/>
            <a:r>
              <a:rPr lang="he-IL" sz="2000" kern="0" dirty="0"/>
              <a:t>פתרונות טכנו-פדגוגיים לחינוך חדשני</a:t>
            </a:r>
            <a:endParaRPr lang="en-US" sz="2000" kern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6">
            <a:extLst>
              <a:ext uri="{FF2B5EF4-FFF2-40B4-BE49-F238E27FC236}">
                <a16:creationId xmlns:a16="http://schemas.microsoft.com/office/drawing/2014/main" id="{C9E5FB1B-03CF-4B9C-BE20-B38DDBABA2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568858"/>
              </p:ext>
            </p:extLst>
          </p:nvPr>
        </p:nvGraphicFramePr>
        <p:xfrm>
          <a:off x="-7505" y="1990201"/>
          <a:ext cx="6329762" cy="229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id="{22775AC8-4EF8-4063-9E84-1EE70F96DD39}"/>
              </a:ext>
            </a:extLst>
          </p:cNvPr>
          <p:cNvSpPr txBox="1"/>
          <p:nvPr/>
        </p:nvSpPr>
        <p:spPr>
          <a:xfrm>
            <a:off x="5724128" y="1700808"/>
            <a:ext cx="2916324" cy="36009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/>
              <a:t>הקבוצה </a:t>
            </a:r>
            <a:r>
              <a:rPr lang="he-IL" sz="1600" dirty="0"/>
              <a:t>המובילה בישראל ובעולם בתכנון ויישום של מעבדות טכנולוגיות במערכת החינוך. </a:t>
            </a:r>
          </a:p>
          <a:p>
            <a:r>
              <a:rPr lang="he-IL" sz="1600" dirty="0"/>
              <a:t>מאז הקמתה בשנת 1982 פועלת החברה במשותף עם מערכת החינוך המדעית-טכנולוגית על כל שלוחותיה, מאפיינת ומפתחת מוצרים מתקדמים, ומקיימת מערך נרחב של הדרכות והשתלמויות. בקבוצה עובדים מומחים בעלי התמחות פדגוגית וטכנולוגית העוסקים בפיתוח, הדרכה, הטמעה ותמיכה.</a:t>
            </a:r>
          </a:p>
          <a:p>
            <a:pPr>
              <a:defRPr/>
            </a:pPr>
            <a:endParaRPr lang="he-IL" sz="2000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3A702E2-40D2-4E7E-BE1C-09E90F2EF1B2}"/>
              </a:ext>
            </a:extLst>
          </p:cNvPr>
          <p:cNvSpPr txBox="1"/>
          <p:nvPr/>
        </p:nvSpPr>
        <p:spPr>
          <a:xfrm>
            <a:off x="71500" y="937853"/>
            <a:ext cx="85689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מי אנחנו?</a:t>
            </a: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390288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">
            <a:extLst>
              <a:ext uri="{FF2B5EF4-FFF2-40B4-BE49-F238E27FC236}">
                <a16:creationId xmlns:a16="http://schemas.microsoft.com/office/drawing/2014/main" id="{D661BDC8-13EB-4FE4-A886-AF1EDDBD5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951" y="2204864"/>
            <a:ext cx="5068098" cy="337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D6E3EB21-1567-4593-8249-ED0B71D88A0F}"/>
              </a:ext>
            </a:extLst>
          </p:cNvPr>
          <p:cNvSpPr txBox="1"/>
          <p:nvPr/>
        </p:nvSpPr>
        <p:spPr>
          <a:xfrm>
            <a:off x="107504" y="1012794"/>
            <a:ext cx="89289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LEGO® SPIKE™ Essential Set</a:t>
            </a:r>
            <a:endParaRPr lang="he-IL" sz="28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10483376"/>
      </p:ext>
    </p:extLst>
  </p:cSld>
  <p:clrMapOvr>
    <a:masterClrMapping/>
  </p:clrMapOvr>
  <p:transition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2Mate.is - New LEGO® Education SPIKE™ Essential for Primary School Students-hdxC12yJ2Us-480p-1647227802207">
            <a:hlinkClick r:id="" action="ppaction://media"/>
            <a:extLst>
              <a:ext uri="{FF2B5EF4-FFF2-40B4-BE49-F238E27FC236}">
                <a16:creationId xmlns:a16="http://schemas.microsoft.com/office/drawing/2014/main" id="{A50B9976-8CC5-43E6-A74E-F666A30589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8418" y="1988840"/>
            <a:ext cx="650716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1439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31707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D0C234-A292-44FC-8FA2-3D1751287E70}"/>
              </a:ext>
            </a:extLst>
          </p:cNvPr>
          <p:cNvSpPr txBox="1">
            <a:spLocks/>
          </p:cNvSpPr>
          <p:nvPr/>
        </p:nvSpPr>
        <p:spPr>
          <a:xfrm>
            <a:off x="571500" y="939043"/>
            <a:ext cx="8001000" cy="756121"/>
          </a:xfrm>
          <a:prstGeom prst="rect">
            <a:avLst/>
          </a:prstGeom>
        </p:spPr>
        <p:txBody>
          <a:bodyPr/>
          <a:lstStyle>
            <a:lvl1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r" rtl="1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he-IL" sz="2800" b="1" kern="1200" dirty="0">
                <a:solidFill>
                  <a:srgbClr val="C00000"/>
                </a:solidFill>
              </a:rPr>
              <a:t>מה בערכה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51ED861A-DED0-4274-9C98-6ED68FF9A498}"/>
              </a:ext>
            </a:extLst>
          </p:cNvPr>
          <p:cNvSpPr txBox="1"/>
          <p:nvPr/>
        </p:nvSpPr>
        <p:spPr>
          <a:xfrm>
            <a:off x="3059832" y="1772816"/>
            <a:ext cx="5328592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אחסון: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b="0" dirty="0">
                <a:solidFill>
                  <a:srgbClr val="363738"/>
                </a:solidFill>
                <a:effectLst/>
                <a:latin typeface="Rubik"/>
              </a:rPr>
              <a:t>מגשי אחסון מקודדים בצבעים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dirty="0">
              <a:solidFill>
                <a:srgbClr val="363738"/>
              </a:solidFill>
              <a:latin typeface="Rubik"/>
            </a:endParaRPr>
          </a:p>
          <a:p>
            <a:r>
              <a:rPr lang="he-IL" dirty="0"/>
              <a:t>חלקים: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b="0" dirty="0">
                <a:solidFill>
                  <a:srgbClr val="363738"/>
                </a:solidFill>
                <a:effectLst/>
                <a:latin typeface="Rubik"/>
              </a:rPr>
              <a:t>449 לבני לגו </a:t>
            </a:r>
            <a:r>
              <a:rPr lang="he-IL" dirty="0"/>
              <a:t>(קלאסיים ומכניים)</a:t>
            </a:r>
            <a:endParaRPr lang="he-IL" b="0" dirty="0">
              <a:solidFill>
                <a:srgbClr val="363738"/>
              </a:solidFill>
              <a:effectLst/>
              <a:latin typeface="Rubik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קופסה עם חלקי חילוף נוספים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b="0" dirty="0">
                <a:solidFill>
                  <a:srgbClr val="363738"/>
                </a:solidFill>
                <a:effectLst/>
                <a:latin typeface="Rubik"/>
              </a:rPr>
              <a:t>4 דמויות, כל אחת עם האישיות המיוחדת שלה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dirty="0">
              <a:solidFill>
                <a:srgbClr val="363738"/>
              </a:solidFill>
              <a:latin typeface="Rubik"/>
            </a:endParaRPr>
          </a:p>
          <a:p>
            <a:pPr fontAlgn="base"/>
            <a:r>
              <a:rPr lang="he-IL" dirty="0">
                <a:solidFill>
                  <a:srgbClr val="363738"/>
                </a:solidFill>
                <a:latin typeface="Rubik"/>
              </a:rPr>
              <a:t>חלקים אלקטרוניים: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בקר (הכולל חיישן </a:t>
            </a:r>
            <a:r>
              <a:rPr lang="he-IL" dirty="0" err="1">
                <a:solidFill>
                  <a:srgbClr val="363738"/>
                </a:solidFill>
                <a:latin typeface="Rubik"/>
              </a:rPr>
              <a:t>ג'יירו</a:t>
            </a:r>
            <a:r>
              <a:rPr lang="he-IL" dirty="0">
                <a:solidFill>
                  <a:srgbClr val="363738"/>
                </a:solidFill>
                <a:latin typeface="Rubik"/>
              </a:rPr>
              <a:t>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כבל </a:t>
            </a:r>
            <a:r>
              <a:rPr lang="en-US" dirty="0" err="1">
                <a:solidFill>
                  <a:srgbClr val="363738"/>
                </a:solidFill>
                <a:latin typeface="Rubik"/>
              </a:rPr>
              <a:t>microUSB</a:t>
            </a:r>
            <a:endParaRPr lang="en-US" dirty="0">
              <a:solidFill>
                <a:srgbClr val="363738"/>
              </a:solidFill>
              <a:latin typeface="Rubik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2 מנועים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חיישן צבע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363738"/>
                </a:solidFill>
                <a:latin typeface="Rubik"/>
              </a:rPr>
              <a:t>מטריצת אור</a:t>
            </a:r>
            <a:endParaRPr lang="he-IL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rgbClr val="363738"/>
              </a:solidFill>
              <a:effectLst/>
              <a:latin typeface="Rubi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e-IL" dirty="0"/>
          </a:p>
        </p:txBody>
      </p:sp>
      <p:pic>
        <p:nvPicPr>
          <p:cNvPr id="1028" name="Picture 4" descr="LEGO® Education SPIKE™ Essential Set 45345 | LEGO® Education | Buy online  at the Official LEGO® Shop IT">
            <a:extLst>
              <a:ext uri="{FF2B5EF4-FFF2-40B4-BE49-F238E27FC236}">
                <a16:creationId xmlns:a16="http://schemas.microsoft.com/office/drawing/2014/main" id="{641D690B-EA5D-4F94-9F5E-3A68B95B0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31623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79273"/>
      </p:ext>
    </p:extLst>
  </p:cSld>
  <p:clrMapOvr>
    <a:masterClrMapping/>
  </p:clrMapOvr>
  <p:transition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DD86-009C-444A-9156-452E2387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764704"/>
            <a:ext cx="8001000" cy="756121"/>
          </a:xfrm>
        </p:spPr>
        <p:txBody>
          <a:bodyPr/>
          <a:lstStyle/>
          <a:p>
            <a:br>
              <a:rPr lang="he-IL" dirty="0"/>
            </a:br>
            <a:r>
              <a:rPr lang="he-IL" sz="2800" b="1" kern="1200" dirty="0">
                <a:solidFill>
                  <a:srgbClr val="C00000"/>
                </a:solidFill>
              </a:rPr>
              <a:t>הבקר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941B4A-826F-402A-8024-9B1C6E3C51E4}"/>
              </a:ext>
            </a:extLst>
          </p:cNvPr>
          <p:cNvSpPr/>
          <p:nvPr/>
        </p:nvSpPr>
        <p:spPr>
          <a:xfrm>
            <a:off x="3039219" y="2228671"/>
            <a:ext cx="50611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"המוח" של הרובוט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מקבל הוראות מהמחשב ומעבירן הלאה.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מתחבר בעזרת כבל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USB 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או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Bluetooth</a:t>
            </a:r>
            <a:endParaRPr lang="he-IL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כולל בתוכו חיישן </a:t>
            </a:r>
            <a:r>
              <a:rPr kumimoji="0" lang="he-I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ג'יירו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(נטייה) שמזהה תנועה סיבובית </a:t>
            </a:r>
            <a:r>
              <a:rPr kumimoji="0" lang="he-I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על ציר.</a:t>
            </a: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בתוך הבקר יש סוללה נטענת. </a:t>
            </a:r>
          </a:p>
          <a:p>
            <a:pPr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משך טעינה מלאה: כ-3 שעות.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6D9A1C6-ABF4-4F08-BD80-DC054B219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5" t="33200" r="73625" b="34600"/>
          <a:stretch/>
        </p:blipFill>
        <p:spPr>
          <a:xfrm>
            <a:off x="323528" y="2107496"/>
            <a:ext cx="2715691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7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DD86-009C-444A-9156-452E2387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764704"/>
            <a:ext cx="8001000" cy="756121"/>
          </a:xfrm>
        </p:spPr>
        <p:txBody>
          <a:bodyPr/>
          <a:lstStyle/>
          <a:p>
            <a:br>
              <a:rPr lang="he-IL" dirty="0"/>
            </a:br>
            <a:r>
              <a:rPr lang="he-IL" sz="2800" b="1" kern="1200" dirty="0">
                <a:solidFill>
                  <a:srgbClr val="C00000"/>
                </a:solidFill>
              </a:rPr>
              <a:t>מנוע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941B4A-826F-402A-8024-9B1C6E3C51E4}"/>
              </a:ext>
            </a:extLst>
          </p:cNvPr>
          <p:cNvSpPr/>
          <p:nvPr/>
        </p:nvSpPr>
        <p:spPr>
          <a:xfrm>
            <a:off x="3275856" y="2228671"/>
            <a:ext cx="482453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מאפשר תנועה על ידי סיבוב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16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(ניתן לסובב עם/נגד כיוון השעון</a:t>
            </a:r>
            <a:r>
              <a:rPr lang="he-IL" sz="16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sz="2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*ב-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Prime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ניתן לשלוט על המנוע גם לפי מעלות ושניות 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F485A722-40C9-466B-9561-D9F62831FC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362" t="30400" r="27163" b="37400"/>
          <a:stretch/>
        </p:blipFill>
        <p:spPr>
          <a:xfrm>
            <a:off x="834213" y="2168033"/>
            <a:ext cx="3017707" cy="266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9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DD86-009C-444A-9156-452E2387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764704"/>
            <a:ext cx="8001000" cy="756121"/>
          </a:xfrm>
        </p:spPr>
        <p:txBody>
          <a:bodyPr/>
          <a:lstStyle/>
          <a:p>
            <a:br>
              <a:rPr lang="he-IL" dirty="0"/>
            </a:br>
            <a:r>
              <a:rPr lang="he-IL" sz="2800" b="1" kern="1200" dirty="0">
                <a:solidFill>
                  <a:srgbClr val="C00000"/>
                </a:solidFill>
              </a:rPr>
              <a:t>חיישן צבע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941B4A-826F-402A-8024-9B1C6E3C51E4}"/>
              </a:ext>
            </a:extLst>
          </p:cNvPr>
          <p:cNvSpPr/>
          <p:nvPr/>
        </p:nvSpPr>
        <p:spPr>
          <a:xfrm>
            <a:off x="3275856" y="2228671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מזהה את הצבע שמולו</a:t>
            </a: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B5BB632C-6E99-4B2E-B0F6-7211B314EC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963" y="2174357"/>
            <a:ext cx="2880610" cy="26824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1EA493-4588-40BB-AEC4-B3776CB0B9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12" t="27600" r="11413" b="33200"/>
          <a:stretch/>
        </p:blipFill>
        <p:spPr>
          <a:xfrm>
            <a:off x="6948264" y="3366723"/>
            <a:ext cx="1440160" cy="2240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8D718E-8517-4513-9388-9DA27913E55E}"/>
              </a:ext>
            </a:extLst>
          </p:cNvPr>
          <p:cNvSpPr txBox="1"/>
          <p:nvPr/>
        </p:nvSpPr>
        <p:spPr>
          <a:xfrm>
            <a:off x="3617350" y="4725144"/>
            <a:ext cx="28806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*8 צבעים שונים ועוד אפשרות אחת של "אני לא מזהה צבע"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853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DD86-009C-444A-9156-452E2387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764704"/>
            <a:ext cx="8001000" cy="756121"/>
          </a:xfrm>
        </p:spPr>
        <p:txBody>
          <a:bodyPr/>
          <a:lstStyle/>
          <a:p>
            <a:br>
              <a:rPr lang="he-IL" dirty="0"/>
            </a:br>
            <a:r>
              <a:rPr lang="he-IL" sz="2800" b="1" kern="1200" dirty="0">
                <a:solidFill>
                  <a:srgbClr val="C00000"/>
                </a:solidFill>
              </a:rPr>
              <a:t>מטריצת אור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941B4A-826F-402A-8024-9B1C6E3C51E4}"/>
              </a:ext>
            </a:extLst>
          </p:cNvPr>
          <p:cNvSpPr/>
          <p:nvPr/>
        </p:nvSpPr>
        <p:spPr>
          <a:xfrm>
            <a:off x="4355976" y="2228671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 פיקסלים, שכל אחד מהם יכול להידלק בצבע שונה</a:t>
            </a: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98D202A3-FBAF-4568-A0CE-014B4C4AA5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2228671"/>
            <a:ext cx="2867352" cy="2573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112810-8E0B-4025-BA51-E13736350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25" t="30400" r="43700" b="30401"/>
          <a:stretch/>
        </p:blipFill>
        <p:spPr>
          <a:xfrm>
            <a:off x="5405534" y="3645024"/>
            <a:ext cx="11572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9076B3-8442-4010-B272-53E04194C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764704"/>
            <a:ext cx="8001000" cy="756121"/>
          </a:xfrm>
        </p:spPr>
        <p:txBody>
          <a:bodyPr/>
          <a:lstStyle/>
          <a:p>
            <a:br>
              <a:rPr lang="he-IL" dirty="0"/>
            </a:br>
            <a:r>
              <a:rPr lang="he-IL" sz="2800" b="1" kern="1200" dirty="0">
                <a:solidFill>
                  <a:srgbClr val="C00000"/>
                </a:solidFill>
              </a:rPr>
              <a:t>לפני שיוצאים לדרך – חיבור לעולם הרובוטיקה</a:t>
            </a:r>
            <a:endParaRPr lang="en-US" sz="2800" b="1" kern="1200" dirty="0">
              <a:solidFill>
                <a:srgbClr val="C00000"/>
              </a:solidFill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E198B5EF-1938-4393-8FB7-05C3231E63BB}"/>
              </a:ext>
            </a:extLst>
          </p:cNvPr>
          <p:cNvSpPr txBox="1"/>
          <p:nvPr/>
        </p:nvSpPr>
        <p:spPr>
          <a:xfrm>
            <a:off x="467544" y="1988840"/>
            <a:ext cx="79208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עוד לפני שמתחילים – כדאי להכניס רוח התלהבות.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285750" marR="0" lvl="0" indent="-28575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מה זה רובוט? המילה לקוחה מן המילה "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רובוטה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" בשפה הצ'כית שמשמעותה "עבדות". הרובוט עובד בשבילנו.</a:t>
            </a:r>
          </a:p>
          <a:p>
            <a:pPr marL="285750" marR="0" lvl="0" indent="-28575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איזה רובוטים אתם מכירים? </a:t>
            </a:r>
          </a:p>
          <a:p>
            <a:pPr marL="285750" marR="0" lvl="0" indent="-28575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איזה שימושים יש?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3"/>
              </a:rPr>
              <a:t>ניקיון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4"/>
              </a:rPr>
              <a:t>תעשייה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5"/>
              </a:rPr>
              <a:t>רפואה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6"/>
              </a:rPr>
              <a:t>שירות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,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7"/>
              </a:rPr>
              <a:t>צבא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 וכד'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הייתם מוכנים לנסוע בתוך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8"/>
              </a:rPr>
              <a:t>רובוט-מונית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 ממקום למקום?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כל תשובה נכונה – לכל פתרון יש כמה אפשרויות, כמו בעולם התכנות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9"/>
              </a:rPr>
              <a:t>שיעור מקדים בנושא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2" name="לחצן פעולה: קדימה או הבא 1">
            <a:hlinkClick r:id="rId10" highlightClick="1"/>
            <a:extLst>
              <a:ext uri="{FF2B5EF4-FFF2-40B4-BE49-F238E27FC236}">
                <a16:creationId xmlns:a16="http://schemas.microsoft.com/office/drawing/2014/main" id="{DC2C8B9C-0BCC-4DCE-888A-0261BFF297AC}"/>
              </a:ext>
            </a:extLst>
          </p:cNvPr>
          <p:cNvSpPr/>
          <p:nvPr/>
        </p:nvSpPr>
        <p:spPr bwMode="auto">
          <a:xfrm>
            <a:off x="6084168" y="5405160"/>
            <a:ext cx="576064" cy="432048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71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תחילת עבודה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65949-8F68-4DF7-AF33-82CCC4DA9E13}"/>
              </a:ext>
            </a:extLst>
          </p:cNvPr>
          <p:cNvSpPr txBox="1"/>
          <p:nvPr/>
        </p:nvSpPr>
        <p:spPr>
          <a:xfrm>
            <a:off x="6300192" y="3247816"/>
            <a:ext cx="216024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שלב 1: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פתיחת הערכה והתארגנות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סידור הלבנים במגש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הכנסת </a:t>
            </a:r>
            <a:r>
              <a:rPr lang="he-IL" dirty="0">
                <a:solidFill>
                  <a:srgbClr val="000000"/>
                </a:solidFill>
              </a:rPr>
              <a:t>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סולל</a:t>
            </a:r>
            <a:r>
              <a:rPr lang="he-IL" dirty="0">
                <a:solidFill>
                  <a:srgbClr val="000000"/>
                </a:solidFill>
              </a:rPr>
              <a:t>ה לבקר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EBC3578-CA29-4D33-9087-44FB58809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586" y="4941168"/>
            <a:ext cx="1661452" cy="952677"/>
          </a:xfrm>
          <a:prstGeom prst="rect">
            <a:avLst/>
          </a:prstGeom>
        </p:spPr>
      </p:pic>
      <p:pic>
        <p:nvPicPr>
          <p:cNvPr id="7170" name="Picture 2" descr="SPIKE™ LEGO® Education - אפליקציות ב-Google Play">
            <a:extLst>
              <a:ext uri="{FF2B5EF4-FFF2-40B4-BE49-F238E27FC236}">
                <a16:creationId xmlns:a16="http://schemas.microsoft.com/office/drawing/2014/main" id="{1305DEEA-6F2E-4ED2-A39A-A46BDB592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175" y="2079242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D4E9FF8-20FC-4317-A185-CE641C802D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3337" y="2178404"/>
            <a:ext cx="1333950" cy="737781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40505D0-462E-41A8-A4AB-840848C0F436}"/>
              </a:ext>
            </a:extLst>
          </p:cNvPr>
          <p:cNvSpPr txBox="1"/>
          <p:nvPr/>
        </p:nvSpPr>
        <p:spPr>
          <a:xfrm>
            <a:off x="683568" y="3247816"/>
            <a:ext cx="1938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שלב 3: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הפעלה בכיתה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התחילו לתכנת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DF94C669-1940-4A13-8EE8-8AD7A8BDF402}"/>
              </a:ext>
            </a:extLst>
          </p:cNvPr>
          <p:cNvSpPr txBox="1"/>
          <p:nvPr/>
        </p:nvSpPr>
        <p:spPr>
          <a:xfrm>
            <a:off x="3681028" y="3247816"/>
            <a:ext cx="1781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שלב 2: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הכנ</a:t>
            </a:r>
            <a:r>
              <a:rPr lang="he-IL" b="1" dirty="0">
                <a:solidFill>
                  <a:srgbClr val="000000"/>
                </a:solidFill>
              </a:rPr>
              <a:t>ת המחשב</a:t>
            </a:r>
            <a:endParaRPr kumimoji="0" lang="he-I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algn="ctr"/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הורדת האפליקציה</a:t>
            </a:r>
          </a:p>
        </p:txBody>
      </p:sp>
      <p:pic>
        <p:nvPicPr>
          <p:cNvPr id="7172" name="Picture 4" descr="LEGO® Education SPIKE™ Essential Set 45345 | LEGO® Education | Buy online  at the Official LEGO® Shop IT">
            <a:extLst>
              <a:ext uri="{FF2B5EF4-FFF2-40B4-BE49-F238E27FC236}">
                <a16:creationId xmlns:a16="http://schemas.microsoft.com/office/drawing/2014/main" id="{F60332B7-484C-401C-9C0C-39855A2F5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21" y="1988840"/>
            <a:ext cx="1334842" cy="111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846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אפליקציית </a:t>
            </a:r>
            <a:r>
              <a:rPr lang="en-US" sz="3200" b="1" kern="1200" dirty="0">
                <a:solidFill>
                  <a:srgbClr val="C00000"/>
                </a:solidFill>
              </a:rPr>
              <a:t>SPIKE</a:t>
            </a:r>
            <a:endParaRPr lang="he-IL" sz="3200" b="1" kern="1200" dirty="0">
              <a:solidFill>
                <a:srgbClr val="C00000"/>
              </a:solidFill>
            </a:endParaRPr>
          </a:p>
        </p:txBody>
      </p:sp>
      <p:pic>
        <p:nvPicPr>
          <p:cNvPr id="8194" name="Picture 2" descr="Get SPIKE™ LEGO® Education - Microsoft Store">
            <a:extLst>
              <a:ext uri="{FF2B5EF4-FFF2-40B4-BE49-F238E27FC236}">
                <a16:creationId xmlns:a16="http://schemas.microsoft.com/office/drawing/2014/main" id="{52A21353-EE92-43F0-8046-3368D93E7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64" y="3872283"/>
            <a:ext cx="3475856" cy="1955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FE977FB-175B-472B-90FF-2C650B772FE0}"/>
              </a:ext>
            </a:extLst>
          </p:cNvPr>
          <p:cNvSpPr txBox="1"/>
          <p:nvPr/>
        </p:nvSpPr>
        <p:spPr>
          <a:xfrm>
            <a:off x="3848184" y="1794791"/>
            <a:ext cx="49320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את האפליקציה ניתן להוריד מ:</a:t>
            </a:r>
          </a:p>
          <a:p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1. אתר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3"/>
              </a:rPr>
              <a:t>לגו חינוך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raPro"/>
              <a:ea typeface="+mn-ea"/>
              <a:cs typeface="Arial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dirty="0">
                <a:solidFill>
                  <a:srgbClr val="000000"/>
                </a:solidFill>
                <a:latin typeface="CeraPro"/>
              </a:rPr>
              <a:t>2.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 בחנות של מיקרוסופט (מומלץ)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>
              <a:solidFill>
                <a:srgbClr val="000000"/>
              </a:solidFill>
              <a:latin typeface="CeraPro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ניתן להתקינה על מחשב או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טאבלט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raPro"/>
                <a:ea typeface="+mn-ea"/>
                <a:cs typeface="Arial" charset="0"/>
              </a:rPr>
              <a:t>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e-IL" dirty="0">
              <a:solidFill>
                <a:srgbClr val="000000"/>
              </a:solidFill>
              <a:latin typeface="CeraPro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*לפעמים מותקנת תוכנת הגנה שמונעת הורדה של קבצים. בקשו עזרה מטכנאי ביה"ס </a:t>
            </a:r>
            <a:r>
              <a:rPr lang="he-I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בניטרולה</a:t>
            </a: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באופן זמני.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לאחר פתיחת התוכנה, יש 2 אפשרויות: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prime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(לבוגרים) ו-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essential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(לצעירים). שימו לב שאתם באזור הנכון.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*התוכנה היא באנגלית, אך מאוד פשוטה ודלה. בעיקר ויזואלית</a:t>
            </a:r>
            <a:r>
              <a:rPr lang="he-IL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raPro"/>
              <a:ea typeface="+mn-ea"/>
              <a:cs typeface="Arial" charset="0"/>
            </a:endParaRPr>
          </a:p>
        </p:txBody>
      </p:sp>
      <p:pic>
        <p:nvPicPr>
          <p:cNvPr id="8" name="Picture 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1629B29-EA86-4712-9739-CFB372301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20" y="2132856"/>
            <a:ext cx="2467744" cy="1176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9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שימוש באפליקציה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FE977FB-175B-472B-90FF-2C650B772FE0}"/>
              </a:ext>
            </a:extLst>
          </p:cNvPr>
          <p:cNvSpPr txBox="1"/>
          <p:nvPr/>
        </p:nvSpPr>
        <p:spPr>
          <a:xfrm>
            <a:off x="3951572" y="1988840"/>
            <a:ext cx="4572000" cy="378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Start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: 5 פעילויות </a:t>
            </a:r>
            <a:r>
              <a:rPr lang="he-IL" dirty="0">
                <a:solidFill>
                  <a:srgbClr val="000000"/>
                </a:solidFill>
              </a:rPr>
              <a:t>ראשוניות להיכרות עם החלקים הרובוטיים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Units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: מערכי שיעור המכילים את הוראות הרכבת הדגמים </a:t>
            </a:r>
            <a:r>
              <a:rPr lang="he-IL" dirty="0">
                <a:solidFill>
                  <a:srgbClr val="000000"/>
                </a:solidFill>
              </a:rPr>
              <a:t>והוראות לכתיבת הקוד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Build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: הוראות מפורטות להרכבת הדגמים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</a:rPr>
              <a:t>My projects</a:t>
            </a:r>
            <a:r>
              <a:rPr lang="he-IL" dirty="0">
                <a:solidFill>
                  <a:srgbClr val="000000"/>
                </a:solidFill>
              </a:rPr>
              <a:t>: הצגת כל הפרויקטים שיצרנו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he-IL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</a:rPr>
              <a:t>New Projects</a:t>
            </a:r>
            <a:r>
              <a:rPr lang="he-IL" dirty="0">
                <a:solidFill>
                  <a:srgbClr val="000000"/>
                </a:solidFill>
              </a:rPr>
              <a:t>: יצירת פרויקט חדש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he-IL" dirty="0">
                <a:solidFill>
                  <a:srgbClr val="000000"/>
                </a:solidFill>
              </a:rPr>
              <a:t>-  לתת שם ולבחור </a:t>
            </a:r>
            <a:r>
              <a:rPr lang="en-US" dirty="0">
                <a:solidFill>
                  <a:srgbClr val="000000"/>
                </a:solidFill>
              </a:rPr>
              <a:t>ICON BLOCKS</a:t>
            </a:r>
            <a:r>
              <a:rPr lang="he-IL" dirty="0">
                <a:solidFill>
                  <a:srgbClr val="000000"/>
                </a:solidFill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raPro"/>
              <a:ea typeface="+mn-ea"/>
              <a:cs typeface="Arial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43D86D4-C839-4D5C-AB5E-9481F2BABE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5" t="4200" r="66537" b="45800"/>
          <a:stretch/>
        </p:blipFill>
        <p:spPr>
          <a:xfrm>
            <a:off x="566678" y="1988840"/>
            <a:ext cx="2339752" cy="2571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4E5C8A-455E-4124-A7E7-FF584BF4B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75" t="31800" r="37666" b="31490"/>
          <a:stretch/>
        </p:blipFill>
        <p:spPr>
          <a:xfrm>
            <a:off x="2483768" y="4924995"/>
            <a:ext cx="1252726" cy="1057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601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התחברות לבקר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FE977FB-175B-472B-90FF-2C650B772FE0}"/>
              </a:ext>
            </a:extLst>
          </p:cNvPr>
          <p:cNvSpPr txBox="1"/>
          <p:nvPr/>
        </p:nvSpPr>
        <p:spPr>
          <a:xfrm>
            <a:off x="1331640" y="2195689"/>
            <a:ext cx="7092280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dirty="0">
                <a:solidFill>
                  <a:srgbClr val="000000"/>
                </a:solidFill>
              </a:rPr>
              <a:t>לחיצה על הכפתור הצהוב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USB</a:t>
            </a:r>
            <a:r>
              <a:rPr lang="he-IL" dirty="0">
                <a:solidFill>
                  <a:srgbClr val="000000"/>
                </a:solidFill>
                <a:sym typeface="Wingdings" panose="05000000000000000000" pitchFamily="2" charset="2"/>
              </a:rPr>
              <a:t> חיבור הכבל	    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BT</a:t>
            </a:r>
            <a:r>
              <a:rPr lang="he-IL" dirty="0">
                <a:solidFill>
                  <a:srgbClr val="000000"/>
                </a:solidFill>
                <a:sym typeface="Wingdings" panose="05000000000000000000" pitchFamily="2" charset="2"/>
              </a:rPr>
              <a:t> לחיצה על הכפתור בבקר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he-IL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he-IL" dirty="0">
                <a:solidFill>
                  <a:srgbClr val="000000"/>
                </a:solidFill>
                <a:sym typeface="Wingdings" panose="05000000000000000000" pitchFamily="2" charset="2"/>
              </a:rPr>
              <a:t>אור כחול רציף מלמד אותנו שהחיבור בוצע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CE7E4-9796-40B7-A64F-9CE7228639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21" r="72050" b="65400"/>
          <a:stretch/>
        </p:blipFill>
        <p:spPr>
          <a:xfrm>
            <a:off x="6355659" y="4077072"/>
            <a:ext cx="2381751" cy="1408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50C379-58DC-40AD-BC8C-3C7CACB620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50" t="15001" r="15350" b="17800"/>
          <a:stretch/>
        </p:blipFill>
        <p:spPr>
          <a:xfrm>
            <a:off x="3233062" y="4077072"/>
            <a:ext cx="2816430" cy="1408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3DE812-8981-49C8-B53F-D1C3B88FE7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38" t="13902" r="9050" b="13601"/>
          <a:stretch/>
        </p:blipFill>
        <p:spPr>
          <a:xfrm>
            <a:off x="343500" y="4077072"/>
            <a:ext cx="2583396" cy="1408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7A645A-E7EE-417F-B617-2882ADB4AE61}"/>
              </a:ext>
            </a:extLst>
          </p:cNvPr>
          <p:cNvSpPr txBox="1"/>
          <p:nvPr/>
        </p:nvSpPr>
        <p:spPr>
          <a:xfrm>
            <a:off x="2234793" y="5666159"/>
            <a:ext cx="6498116" cy="342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*בפעם הראשונה שמתחברים: לחבר עם כבל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USB</a:t>
            </a:r>
            <a:r>
              <a:rPr lang="he-I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ואז לעשות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update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5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0DD388-61D9-43D1-A7D3-F76B3B047C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799" b="6601"/>
          <a:stretch/>
        </p:blipFill>
        <p:spPr>
          <a:xfrm>
            <a:off x="1146495" y="3717032"/>
            <a:ext cx="7380312" cy="19760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תכנות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FE977FB-175B-472B-90FF-2C650B772FE0}"/>
              </a:ext>
            </a:extLst>
          </p:cNvPr>
          <p:cNvSpPr txBox="1"/>
          <p:nvPr/>
        </p:nvSpPr>
        <p:spPr>
          <a:xfrm>
            <a:off x="1331640" y="2195689"/>
            <a:ext cx="7092280" cy="1419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solidFill>
                  <a:srgbClr val="000000"/>
                </a:solidFill>
              </a:rPr>
              <a:t>גררו את פקודת </a:t>
            </a:r>
            <a:r>
              <a:rPr lang="en-US" sz="2000" dirty="0">
                <a:solidFill>
                  <a:srgbClr val="000000"/>
                </a:solidFill>
              </a:rPr>
              <a:t>play</a:t>
            </a:r>
            <a:r>
              <a:rPr lang="he-IL" sz="2000" dirty="0">
                <a:solidFill>
                  <a:srgbClr val="000000"/>
                </a:solidFill>
              </a:rPr>
              <a:t> לקנבס הריק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solidFill>
                  <a:srgbClr val="000000"/>
                </a:solidFill>
                <a:sym typeface="Wingdings" panose="05000000000000000000" pitchFamily="2" charset="2"/>
              </a:rPr>
              <a:t>גררו את הפקודה הבאה וחברו אותה כמו פאזל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he-IL" sz="2000" dirty="0">
                <a:solidFill>
                  <a:srgbClr val="000000"/>
                </a:solidFill>
                <a:sym typeface="Wingdings" panose="05000000000000000000" pitchFamily="2" charset="2"/>
              </a:rPr>
              <a:t>לחצו על </a:t>
            </a:r>
            <a:r>
              <a:rPr lang="en-US" sz="2000" dirty="0">
                <a:solidFill>
                  <a:srgbClr val="000000"/>
                </a:solidFill>
                <a:sym typeface="Wingdings" panose="05000000000000000000" pitchFamily="2" charset="2"/>
              </a:rPr>
              <a:t>play</a:t>
            </a:r>
            <a:r>
              <a:rPr lang="he-IL" sz="2000" dirty="0">
                <a:solidFill>
                  <a:srgbClr val="000000"/>
                </a:solidFill>
                <a:sym typeface="Wingdings" panose="05000000000000000000" pitchFamily="2" charset="2"/>
              </a:rPr>
              <a:t> והפעילו את התוכנית </a:t>
            </a:r>
          </a:p>
        </p:txBody>
      </p:sp>
    </p:spTree>
    <p:extLst>
      <p:ext uri="{BB962C8B-B14F-4D97-AF65-F5344CB8AC3E}">
        <p14:creationId xmlns:p14="http://schemas.microsoft.com/office/powerpoint/2010/main" val="185393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פקודות התכנות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65949-8F68-4DF7-AF33-82CCC4DA9E13}"/>
              </a:ext>
            </a:extLst>
          </p:cNvPr>
          <p:cNvSpPr txBox="1"/>
          <p:nvPr/>
        </p:nvSpPr>
        <p:spPr>
          <a:xfrm>
            <a:off x="3560455" y="2040767"/>
            <a:ext cx="5010126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בכל פעילות מוצגות רק הפקודות הרלוונטיות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לתוכנית.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16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*למתקדמים – ניתן להוסיף הרחבות על ידי לחיצה על 3 הנקודות שבצד ימין למטה.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A645E-C6FA-44C5-B06B-9F34F4A425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075" t="47200" b="8001"/>
          <a:stretch/>
        </p:blipFill>
        <p:spPr>
          <a:xfrm>
            <a:off x="6774685" y="3373196"/>
            <a:ext cx="1474514" cy="2195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DB49E5-3B36-4B6B-935F-B9D188EF7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90" y="3179540"/>
            <a:ext cx="5618529" cy="2406648"/>
          </a:xfrm>
          <a:prstGeom prst="rect">
            <a:avLst/>
          </a:prstGeom>
        </p:spPr>
      </p:pic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65DFF162-B888-F72B-4975-A58AD333FDD9}"/>
              </a:ext>
            </a:extLst>
          </p:cNvPr>
          <p:cNvSpPr/>
          <p:nvPr/>
        </p:nvSpPr>
        <p:spPr bwMode="auto">
          <a:xfrm>
            <a:off x="971600" y="2138887"/>
            <a:ext cx="14401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sz="1600" dirty="0"/>
              <a:t>לחצו כאן להסבר על הפקודות</a:t>
            </a:r>
            <a:endParaRPr kumimoji="0" lang="he-I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שיעורים   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3"/>
              </a:rPr>
              <a:t>כניסה</a:t>
            </a:r>
            <a:endParaRPr lang="he-IL" sz="3200" b="1" kern="12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65949-8F68-4DF7-AF33-82CCC4DA9E13}"/>
              </a:ext>
            </a:extLst>
          </p:cNvPr>
          <p:cNvSpPr txBox="1"/>
          <p:nvPr/>
        </p:nvSpPr>
        <p:spPr>
          <a:xfrm>
            <a:off x="323528" y="1657858"/>
            <a:ext cx="8640960" cy="45077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dirty="0">
                <a:solidFill>
                  <a:srgbClr val="000000"/>
                </a:solidFill>
              </a:rPr>
              <a:t>*זמן מומלץ לכל שיעור הוא שעה וחצי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מבנה היחידות קבוע: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סיפור רקע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מחבר את התלמידים אל הפעילות.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50000"/>
              </a:lnSpc>
              <a:buFont typeface="+mj-lt"/>
              <a:buAutoNum type="arabicPeriod"/>
            </a:pPr>
            <a:r>
              <a:rPr lang="he-IL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הוראות הרכבה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שלב אחר שלב איך לבנות את הדגם, בעזרת החלקים מהערכה והדמויות.</a:t>
            </a: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he-IL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כתיבת תכנית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גרירת 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הפקודות ולחיצה על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(בכל פעילות יש רק את הפקודות הרלוונטיות). </a:t>
            </a:r>
          </a:p>
          <a:p>
            <a:pPr lvl="0">
              <a:lnSpc>
                <a:spcPct val="150000"/>
              </a:lnSpc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*בשלב זה מומלץ לעשות דיון על מה למדנו</a:t>
            </a: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4"/>
            </a:pPr>
            <a:r>
              <a:rPr lang="he-IL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אפשרויות לשיפור</a:t>
            </a:r>
            <a:r>
              <a:rPr lang="he-I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פיזית (לשנות את החלקים) או את התוכנית (לשנות את כיוון סיבוב המנוע, מהירות הסיבוב, הוספת צלילים, הצגת תמונה על המסך וכד')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08720"/>
            <a:ext cx="8001000" cy="612105"/>
          </a:xfrm>
        </p:spPr>
        <p:txBody>
          <a:bodyPr/>
          <a:lstStyle/>
          <a:p>
            <a:r>
              <a:rPr lang="he-IL" sz="3200" b="1" kern="1200" dirty="0">
                <a:solidFill>
                  <a:srgbClr val="C00000"/>
                </a:solidFill>
              </a:rPr>
              <a:t>הוראות הרכבת דגמים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65949-8F68-4DF7-AF33-82CCC4DA9E13}"/>
              </a:ext>
            </a:extLst>
          </p:cNvPr>
          <p:cNvSpPr txBox="1"/>
          <p:nvPr/>
        </p:nvSpPr>
        <p:spPr>
          <a:xfrm>
            <a:off x="2411760" y="2420888"/>
            <a:ext cx="61607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  <a:hlinkClick r:id="rId2"/>
              </a:rPr>
              <a:t>כניסה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51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45F5-AF99-4AA6-A949-E4FC8E92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284984"/>
            <a:ext cx="8001000" cy="612105"/>
          </a:xfrm>
        </p:spPr>
        <p:txBody>
          <a:bodyPr/>
          <a:lstStyle/>
          <a:p>
            <a:pPr algn="ctr"/>
            <a:r>
              <a:rPr lang="he-IL" sz="3200" b="1" kern="1200">
                <a:solidFill>
                  <a:srgbClr val="C00000"/>
                </a:solidFill>
              </a:rPr>
              <a:t>בהצלחה!</a:t>
            </a:r>
            <a:endParaRPr lang="he-IL" sz="3200" b="1" kern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file 9">
    <a:dk1>
      <a:srgbClr val="000000"/>
    </a:dk1>
    <a:lt1>
      <a:srgbClr val="FFFFFF"/>
    </a:lt1>
    <a:dk2>
      <a:srgbClr val="000000"/>
    </a:dk2>
    <a:lt2>
      <a:srgbClr val="DDDDDD"/>
    </a:lt2>
    <a:accent1>
      <a:srgbClr val="A3B2C1"/>
    </a:accent1>
    <a:accent2>
      <a:srgbClr val="CC0000"/>
    </a:accent2>
    <a:accent3>
      <a:srgbClr val="FFFFFF"/>
    </a:accent3>
    <a:accent4>
      <a:srgbClr val="000000"/>
    </a:accent4>
    <a:accent5>
      <a:srgbClr val="CED5DD"/>
    </a:accent5>
    <a:accent6>
      <a:srgbClr val="B90000"/>
    </a:accent6>
    <a:hlink>
      <a:srgbClr val="336699"/>
    </a:hlink>
    <a:folHlink>
      <a:srgbClr val="0033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847</Words>
  <Application>Microsoft Office PowerPoint</Application>
  <PresentationFormat>On-screen Show (4:3)</PresentationFormat>
  <Paragraphs>142</Paragraphs>
  <Slides>19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CeraPro</vt:lpstr>
      <vt:lpstr>ChaletOffice</vt:lpstr>
      <vt:lpstr>Rubik</vt:lpstr>
      <vt:lpstr>Times New Roman</vt:lpstr>
      <vt:lpstr>Verdana</vt:lpstr>
      <vt:lpstr>Wingdings</vt:lpstr>
      <vt:lpstr>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הבקר</vt:lpstr>
      <vt:lpstr> מנוע</vt:lpstr>
      <vt:lpstr> חיישן צבע</vt:lpstr>
      <vt:lpstr> מטריצת אור</vt:lpstr>
      <vt:lpstr> לפני שיוצאים לדרך – חיבור לעולם הרובוטיקה</vt:lpstr>
      <vt:lpstr>תחילת עבודה</vt:lpstr>
      <vt:lpstr>אפליקציית SPIKE</vt:lpstr>
      <vt:lpstr>שימוש באפליקציה</vt:lpstr>
      <vt:lpstr>התחברות לבקר</vt:lpstr>
      <vt:lpstr>תכנות</vt:lpstr>
      <vt:lpstr>פקודות התכנות</vt:lpstr>
      <vt:lpstr>שיעורים    כניסה</vt:lpstr>
      <vt:lpstr>הוראות הרכבת דגמים</vt:lpstr>
      <vt:lpstr>בהצלחה!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Eran Shirion</dc:creator>
  <cp:lastModifiedBy>Batel Haim-Cohen</cp:lastModifiedBy>
  <cp:revision>12</cp:revision>
  <dcterms:created xsi:type="dcterms:W3CDTF">2020-12-28T09:09:21Z</dcterms:created>
  <dcterms:modified xsi:type="dcterms:W3CDTF">2022-05-25T07:21:40Z</dcterms:modified>
</cp:coreProperties>
</file>